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1.png" ContentType="image/png"/>
  <Override PartName="/ppt/media/image2.png" ContentType="image/png"/>
  <Override PartName="/ppt/media/image17.jpeg" ContentType="image/jpeg"/>
  <Override PartName="/ppt/media/image3.png" ContentType="image/png"/>
  <Override PartName="/ppt/media/image4.png" ContentType="image/png"/>
  <Override PartName="/ppt/media/image21.png" ContentType="image/png"/>
  <Override PartName="/ppt/media/image6.jpeg" ContentType="image/jpeg"/>
  <Override PartName="/ppt/media/image5.png" ContentType="image/png"/>
  <Override PartName="/ppt/media/image7.png" ContentType="image/png"/>
  <Override PartName="/ppt/media/image8.png" ContentType="image/png"/>
  <Override PartName="/ppt/media/image23.jpeg" ContentType="image/jpeg"/>
  <Override PartName="/ppt/media/image9.png" ContentType="image/png"/>
  <Override PartName="/ppt/media/image10.png" ContentType="image/png"/>
  <Override PartName="/ppt/media/image11.png" ContentType="image/png"/>
  <Override PartName="/ppt/media/image12.png" ContentType="image/png"/>
  <Override PartName="/ppt/media/image18.jpeg" ContentType="image/jpeg"/>
  <Override PartName="/ppt/media/image13.jpeg" ContentType="image/jpeg"/>
  <Override PartName="/ppt/media/image14.jpeg" ContentType="image/jpeg"/>
  <Override PartName="/ppt/media/image29.png" ContentType="image/png"/>
  <Override PartName="/ppt/media/image15.jpeg" ContentType="image/jpeg"/>
  <Override PartName="/ppt/media/image39.png" ContentType="image/png"/>
  <Override PartName="/ppt/media/image16.jpeg" ContentType="image/jpeg"/>
  <Override PartName="/ppt/media/image49.png" ContentType="image/png"/>
  <Override PartName="/ppt/media/image19.jpeg" ContentType="image/jpeg"/>
  <Override PartName="/ppt/media/image20.jpeg" ContentType="image/jpeg"/>
  <Override PartName="/ppt/media/image44.png" ContentType="image/png"/>
  <Override PartName="/ppt/media/image22.jpeg" ContentType="image/jpeg"/>
  <Override PartName="/ppt/media/image24.jpeg" ContentType="image/jpeg"/>
  <Override PartName="/ppt/media/image25.jpeg" ContentType="image/jpeg"/>
  <Override PartName="/ppt/media/image27.png" ContentType="image/png"/>
  <Override PartName="/ppt/media/image26.png" ContentType="image/png"/>
  <Override PartName="/ppt/media/image28.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7.jpeg" ContentType="image/jpeg"/>
  <Override PartName="/ppt/media/image36.png" ContentType="image/png"/>
  <Override PartName="/ppt/media/image38.png" ContentType="image/png"/>
  <Override PartName="/ppt/media/image40.png" ContentType="image/png"/>
  <Override PartName="/ppt/media/image41.png" ContentType="image/png"/>
  <Override PartName="/ppt/media/image42.png" ContentType="image/png"/>
  <Override PartName="/ppt/media/image43.png" ContentType="image/png"/>
  <Override PartName="/ppt/media/image45.png" ContentType="image/png"/>
  <Override PartName="/ppt/media/image46.png" ContentType="image/png"/>
  <Override PartName="/ppt/media/image47.png" ContentType="image/png"/>
  <Override PartName="/ppt/media/image48.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26" name="PlaceHolder 2"/>
          <p:cNvSpPr>
            <a:spLocks noGrp="1"/>
          </p:cNvSpPr>
          <p:nvPr>
            <p:ph type="body"/>
          </p:nvPr>
        </p:nvSpPr>
        <p:spPr>
          <a:xfrm>
            <a:off x="513000" y="1343160"/>
            <a:ext cx="111024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27" name="PlaceHolder 3"/>
          <p:cNvSpPr>
            <a:spLocks noGrp="1"/>
          </p:cNvSpPr>
          <p:nvPr>
            <p:ph type="body"/>
          </p:nvPr>
        </p:nvSpPr>
        <p:spPr>
          <a:xfrm>
            <a:off x="513000" y="3238920"/>
            <a:ext cx="1110240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29" name="PlaceHolder 2"/>
          <p:cNvSpPr>
            <a:spLocks noGrp="1"/>
          </p:cNvSpPr>
          <p:nvPr>
            <p:ph type="body"/>
          </p:nvPr>
        </p:nvSpPr>
        <p:spPr>
          <a:xfrm>
            <a:off x="51300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30" name="PlaceHolder 3"/>
          <p:cNvSpPr>
            <a:spLocks noGrp="1"/>
          </p:cNvSpPr>
          <p:nvPr>
            <p:ph type="body"/>
          </p:nvPr>
        </p:nvSpPr>
        <p:spPr>
          <a:xfrm>
            <a:off x="620208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31" name="PlaceHolder 4"/>
          <p:cNvSpPr>
            <a:spLocks noGrp="1"/>
          </p:cNvSpPr>
          <p:nvPr>
            <p:ph type="body"/>
          </p:nvPr>
        </p:nvSpPr>
        <p:spPr>
          <a:xfrm>
            <a:off x="513000" y="323892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32" name="PlaceHolder 5"/>
          <p:cNvSpPr>
            <a:spLocks noGrp="1"/>
          </p:cNvSpPr>
          <p:nvPr>
            <p:ph type="body"/>
          </p:nvPr>
        </p:nvSpPr>
        <p:spPr>
          <a:xfrm>
            <a:off x="6202080" y="323892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34" name="PlaceHolder 2"/>
          <p:cNvSpPr>
            <a:spLocks noGrp="1"/>
          </p:cNvSpPr>
          <p:nvPr>
            <p:ph type="body"/>
          </p:nvPr>
        </p:nvSpPr>
        <p:spPr>
          <a:xfrm>
            <a:off x="513000" y="134316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35" name="PlaceHolder 3"/>
          <p:cNvSpPr>
            <a:spLocks noGrp="1"/>
          </p:cNvSpPr>
          <p:nvPr>
            <p:ph type="body"/>
          </p:nvPr>
        </p:nvSpPr>
        <p:spPr>
          <a:xfrm>
            <a:off x="4267080" y="134316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36" name="PlaceHolder 4"/>
          <p:cNvSpPr>
            <a:spLocks noGrp="1"/>
          </p:cNvSpPr>
          <p:nvPr>
            <p:ph type="body"/>
          </p:nvPr>
        </p:nvSpPr>
        <p:spPr>
          <a:xfrm>
            <a:off x="8020800" y="134316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37" name="PlaceHolder 5"/>
          <p:cNvSpPr>
            <a:spLocks noGrp="1"/>
          </p:cNvSpPr>
          <p:nvPr>
            <p:ph type="body"/>
          </p:nvPr>
        </p:nvSpPr>
        <p:spPr>
          <a:xfrm>
            <a:off x="513000" y="323892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38" name="PlaceHolder 6"/>
          <p:cNvSpPr>
            <a:spLocks noGrp="1"/>
          </p:cNvSpPr>
          <p:nvPr>
            <p:ph type="body"/>
          </p:nvPr>
        </p:nvSpPr>
        <p:spPr>
          <a:xfrm>
            <a:off x="4267080" y="323892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39" name="PlaceHolder 7"/>
          <p:cNvSpPr>
            <a:spLocks noGrp="1"/>
          </p:cNvSpPr>
          <p:nvPr>
            <p:ph type="body"/>
          </p:nvPr>
        </p:nvSpPr>
        <p:spPr>
          <a:xfrm>
            <a:off x="8020800" y="323892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46" name="PlaceHolder 2"/>
          <p:cNvSpPr>
            <a:spLocks noGrp="1"/>
          </p:cNvSpPr>
          <p:nvPr>
            <p:ph type="subTitle"/>
          </p:nvPr>
        </p:nvSpPr>
        <p:spPr>
          <a:xfrm>
            <a:off x="513000" y="1343160"/>
            <a:ext cx="11102400" cy="362880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48" name="PlaceHolder 2"/>
          <p:cNvSpPr>
            <a:spLocks noGrp="1"/>
          </p:cNvSpPr>
          <p:nvPr>
            <p:ph type="body"/>
          </p:nvPr>
        </p:nvSpPr>
        <p:spPr>
          <a:xfrm>
            <a:off x="513000" y="1343160"/>
            <a:ext cx="11102400" cy="362880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50" name="PlaceHolder 2"/>
          <p:cNvSpPr>
            <a:spLocks noGrp="1"/>
          </p:cNvSpPr>
          <p:nvPr>
            <p:ph type="body"/>
          </p:nvPr>
        </p:nvSpPr>
        <p:spPr>
          <a:xfrm>
            <a:off x="513000" y="1343160"/>
            <a:ext cx="5417640" cy="3628800"/>
          </a:xfrm>
          <a:prstGeom prst="rect">
            <a:avLst/>
          </a:prstGeom>
        </p:spPr>
        <p:txBody>
          <a:bodyPr lIns="0" rIns="0" tIns="0" bIns="0">
            <a:normAutofit/>
          </a:bodyPr>
          <a:p>
            <a:endParaRPr b="0" lang="de-DE" sz="2800" spc="-1" strike="noStrike">
              <a:solidFill>
                <a:srgbClr val="ffffff"/>
              </a:solidFill>
              <a:latin typeface="Arial"/>
            </a:endParaRPr>
          </a:p>
        </p:txBody>
      </p:sp>
      <p:sp>
        <p:nvSpPr>
          <p:cNvPr id="51" name="PlaceHolder 3"/>
          <p:cNvSpPr>
            <a:spLocks noGrp="1"/>
          </p:cNvSpPr>
          <p:nvPr>
            <p:ph type="body"/>
          </p:nvPr>
        </p:nvSpPr>
        <p:spPr>
          <a:xfrm>
            <a:off x="6202080" y="1343160"/>
            <a:ext cx="5417640" cy="362880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55" name="PlaceHolder 2"/>
          <p:cNvSpPr>
            <a:spLocks noGrp="1"/>
          </p:cNvSpPr>
          <p:nvPr>
            <p:ph type="body"/>
          </p:nvPr>
        </p:nvSpPr>
        <p:spPr>
          <a:xfrm>
            <a:off x="51300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56" name="PlaceHolder 3"/>
          <p:cNvSpPr>
            <a:spLocks noGrp="1"/>
          </p:cNvSpPr>
          <p:nvPr>
            <p:ph type="body"/>
          </p:nvPr>
        </p:nvSpPr>
        <p:spPr>
          <a:xfrm>
            <a:off x="6202080" y="1343160"/>
            <a:ext cx="5417640" cy="3628800"/>
          </a:xfrm>
          <a:prstGeom prst="rect">
            <a:avLst/>
          </a:prstGeom>
        </p:spPr>
        <p:txBody>
          <a:bodyPr lIns="0" rIns="0" tIns="0" bIns="0">
            <a:normAutofit/>
          </a:bodyPr>
          <a:p>
            <a:endParaRPr b="0" lang="de-DE" sz="2800" spc="-1" strike="noStrike">
              <a:solidFill>
                <a:srgbClr val="ffffff"/>
              </a:solidFill>
              <a:latin typeface="Arial"/>
            </a:endParaRPr>
          </a:p>
        </p:txBody>
      </p:sp>
      <p:sp>
        <p:nvSpPr>
          <p:cNvPr id="57" name="PlaceHolder 4"/>
          <p:cNvSpPr>
            <a:spLocks noGrp="1"/>
          </p:cNvSpPr>
          <p:nvPr>
            <p:ph type="body"/>
          </p:nvPr>
        </p:nvSpPr>
        <p:spPr>
          <a:xfrm>
            <a:off x="513000" y="323892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5" name="PlaceHolder 2"/>
          <p:cNvSpPr>
            <a:spLocks noGrp="1"/>
          </p:cNvSpPr>
          <p:nvPr>
            <p:ph type="subTitle"/>
          </p:nvPr>
        </p:nvSpPr>
        <p:spPr>
          <a:xfrm>
            <a:off x="513000" y="1343160"/>
            <a:ext cx="11102400" cy="362880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59" name="PlaceHolder 2"/>
          <p:cNvSpPr>
            <a:spLocks noGrp="1"/>
          </p:cNvSpPr>
          <p:nvPr>
            <p:ph type="body"/>
          </p:nvPr>
        </p:nvSpPr>
        <p:spPr>
          <a:xfrm>
            <a:off x="513000" y="1343160"/>
            <a:ext cx="5417640" cy="3628800"/>
          </a:xfrm>
          <a:prstGeom prst="rect">
            <a:avLst/>
          </a:prstGeom>
        </p:spPr>
        <p:txBody>
          <a:bodyPr lIns="0" rIns="0" tIns="0" bIns="0">
            <a:normAutofit/>
          </a:bodyPr>
          <a:p>
            <a:endParaRPr b="0" lang="de-DE" sz="2800" spc="-1" strike="noStrike">
              <a:solidFill>
                <a:srgbClr val="ffffff"/>
              </a:solidFill>
              <a:latin typeface="Arial"/>
            </a:endParaRPr>
          </a:p>
        </p:txBody>
      </p:sp>
      <p:sp>
        <p:nvSpPr>
          <p:cNvPr id="60" name="PlaceHolder 3"/>
          <p:cNvSpPr>
            <a:spLocks noGrp="1"/>
          </p:cNvSpPr>
          <p:nvPr>
            <p:ph type="body"/>
          </p:nvPr>
        </p:nvSpPr>
        <p:spPr>
          <a:xfrm>
            <a:off x="620208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61" name="PlaceHolder 4"/>
          <p:cNvSpPr>
            <a:spLocks noGrp="1"/>
          </p:cNvSpPr>
          <p:nvPr>
            <p:ph type="body"/>
          </p:nvPr>
        </p:nvSpPr>
        <p:spPr>
          <a:xfrm>
            <a:off x="6202080" y="323892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63" name="PlaceHolder 2"/>
          <p:cNvSpPr>
            <a:spLocks noGrp="1"/>
          </p:cNvSpPr>
          <p:nvPr>
            <p:ph type="body"/>
          </p:nvPr>
        </p:nvSpPr>
        <p:spPr>
          <a:xfrm>
            <a:off x="51300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64" name="PlaceHolder 3"/>
          <p:cNvSpPr>
            <a:spLocks noGrp="1"/>
          </p:cNvSpPr>
          <p:nvPr>
            <p:ph type="body"/>
          </p:nvPr>
        </p:nvSpPr>
        <p:spPr>
          <a:xfrm>
            <a:off x="620208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65" name="PlaceHolder 4"/>
          <p:cNvSpPr>
            <a:spLocks noGrp="1"/>
          </p:cNvSpPr>
          <p:nvPr>
            <p:ph type="body"/>
          </p:nvPr>
        </p:nvSpPr>
        <p:spPr>
          <a:xfrm>
            <a:off x="513000" y="3238920"/>
            <a:ext cx="1110240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67" name="PlaceHolder 2"/>
          <p:cNvSpPr>
            <a:spLocks noGrp="1"/>
          </p:cNvSpPr>
          <p:nvPr>
            <p:ph type="body"/>
          </p:nvPr>
        </p:nvSpPr>
        <p:spPr>
          <a:xfrm>
            <a:off x="513000" y="1343160"/>
            <a:ext cx="111024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68" name="PlaceHolder 3"/>
          <p:cNvSpPr>
            <a:spLocks noGrp="1"/>
          </p:cNvSpPr>
          <p:nvPr>
            <p:ph type="body"/>
          </p:nvPr>
        </p:nvSpPr>
        <p:spPr>
          <a:xfrm>
            <a:off x="513000" y="3238920"/>
            <a:ext cx="1110240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70" name="PlaceHolder 2"/>
          <p:cNvSpPr>
            <a:spLocks noGrp="1"/>
          </p:cNvSpPr>
          <p:nvPr>
            <p:ph type="body"/>
          </p:nvPr>
        </p:nvSpPr>
        <p:spPr>
          <a:xfrm>
            <a:off x="51300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71" name="PlaceHolder 3"/>
          <p:cNvSpPr>
            <a:spLocks noGrp="1"/>
          </p:cNvSpPr>
          <p:nvPr>
            <p:ph type="body"/>
          </p:nvPr>
        </p:nvSpPr>
        <p:spPr>
          <a:xfrm>
            <a:off x="620208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72" name="PlaceHolder 4"/>
          <p:cNvSpPr>
            <a:spLocks noGrp="1"/>
          </p:cNvSpPr>
          <p:nvPr>
            <p:ph type="body"/>
          </p:nvPr>
        </p:nvSpPr>
        <p:spPr>
          <a:xfrm>
            <a:off x="513000" y="323892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73" name="PlaceHolder 5"/>
          <p:cNvSpPr>
            <a:spLocks noGrp="1"/>
          </p:cNvSpPr>
          <p:nvPr>
            <p:ph type="body"/>
          </p:nvPr>
        </p:nvSpPr>
        <p:spPr>
          <a:xfrm>
            <a:off x="6202080" y="323892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75" name="PlaceHolder 2"/>
          <p:cNvSpPr>
            <a:spLocks noGrp="1"/>
          </p:cNvSpPr>
          <p:nvPr>
            <p:ph type="body"/>
          </p:nvPr>
        </p:nvSpPr>
        <p:spPr>
          <a:xfrm>
            <a:off x="513000" y="134316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76" name="PlaceHolder 3"/>
          <p:cNvSpPr>
            <a:spLocks noGrp="1"/>
          </p:cNvSpPr>
          <p:nvPr>
            <p:ph type="body"/>
          </p:nvPr>
        </p:nvSpPr>
        <p:spPr>
          <a:xfrm>
            <a:off x="4267080" y="134316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77" name="PlaceHolder 4"/>
          <p:cNvSpPr>
            <a:spLocks noGrp="1"/>
          </p:cNvSpPr>
          <p:nvPr>
            <p:ph type="body"/>
          </p:nvPr>
        </p:nvSpPr>
        <p:spPr>
          <a:xfrm>
            <a:off x="8020800" y="134316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78" name="PlaceHolder 5"/>
          <p:cNvSpPr>
            <a:spLocks noGrp="1"/>
          </p:cNvSpPr>
          <p:nvPr>
            <p:ph type="body"/>
          </p:nvPr>
        </p:nvSpPr>
        <p:spPr>
          <a:xfrm>
            <a:off x="513000" y="323892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79" name="PlaceHolder 6"/>
          <p:cNvSpPr>
            <a:spLocks noGrp="1"/>
          </p:cNvSpPr>
          <p:nvPr>
            <p:ph type="body"/>
          </p:nvPr>
        </p:nvSpPr>
        <p:spPr>
          <a:xfrm>
            <a:off x="4267080" y="323892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80" name="PlaceHolder 7"/>
          <p:cNvSpPr>
            <a:spLocks noGrp="1"/>
          </p:cNvSpPr>
          <p:nvPr>
            <p:ph type="body"/>
          </p:nvPr>
        </p:nvSpPr>
        <p:spPr>
          <a:xfrm>
            <a:off x="8020800" y="323892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87" name="PlaceHolder 2"/>
          <p:cNvSpPr>
            <a:spLocks noGrp="1"/>
          </p:cNvSpPr>
          <p:nvPr>
            <p:ph type="subTitle"/>
          </p:nvPr>
        </p:nvSpPr>
        <p:spPr>
          <a:xfrm>
            <a:off x="513000" y="1343160"/>
            <a:ext cx="11102400" cy="362880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89" name="PlaceHolder 2"/>
          <p:cNvSpPr>
            <a:spLocks noGrp="1"/>
          </p:cNvSpPr>
          <p:nvPr>
            <p:ph type="body"/>
          </p:nvPr>
        </p:nvSpPr>
        <p:spPr>
          <a:xfrm>
            <a:off x="513000" y="1343160"/>
            <a:ext cx="11102400" cy="362880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91" name="PlaceHolder 2"/>
          <p:cNvSpPr>
            <a:spLocks noGrp="1"/>
          </p:cNvSpPr>
          <p:nvPr>
            <p:ph type="body"/>
          </p:nvPr>
        </p:nvSpPr>
        <p:spPr>
          <a:xfrm>
            <a:off x="513000" y="1343160"/>
            <a:ext cx="5417640" cy="3628800"/>
          </a:xfrm>
          <a:prstGeom prst="rect">
            <a:avLst/>
          </a:prstGeom>
        </p:spPr>
        <p:txBody>
          <a:bodyPr lIns="0" rIns="0" tIns="0" bIns="0">
            <a:normAutofit/>
          </a:bodyPr>
          <a:p>
            <a:endParaRPr b="0" lang="de-DE" sz="2800" spc="-1" strike="noStrike">
              <a:solidFill>
                <a:srgbClr val="ffffff"/>
              </a:solidFill>
              <a:latin typeface="Arial"/>
            </a:endParaRPr>
          </a:p>
        </p:txBody>
      </p:sp>
      <p:sp>
        <p:nvSpPr>
          <p:cNvPr id="92" name="PlaceHolder 3"/>
          <p:cNvSpPr>
            <a:spLocks noGrp="1"/>
          </p:cNvSpPr>
          <p:nvPr>
            <p:ph type="body"/>
          </p:nvPr>
        </p:nvSpPr>
        <p:spPr>
          <a:xfrm>
            <a:off x="6202080" y="1343160"/>
            <a:ext cx="5417640" cy="362880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7" name="PlaceHolder 2"/>
          <p:cNvSpPr>
            <a:spLocks noGrp="1"/>
          </p:cNvSpPr>
          <p:nvPr>
            <p:ph type="body"/>
          </p:nvPr>
        </p:nvSpPr>
        <p:spPr>
          <a:xfrm>
            <a:off x="513000" y="1343160"/>
            <a:ext cx="11102400" cy="362880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96" name="PlaceHolder 2"/>
          <p:cNvSpPr>
            <a:spLocks noGrp="1"/>
          </p:cNvSpPr>
          <p:nvPr>
            <p:ph type="body"/>
          </p:nvPr>
        </p:nvSpPr>
        <p:spPr>
          <a:xfrm>
            <a:off x="51300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97" name="PlaceHolder 3"/>
          <p:cNvSpPr>
            <a:spLocks noGrp="1"/>
          </p:cNvSpPr>
          <p:nvPr>
            <p:ph type="body"/>
          </p:nvPr>
        </p:nvSpPr>
        <p:spPr>
          <a:xfrm>
            <a:off x="6202080" y="1343160"/>
            <a:ext cx="5417640" cy="3628800"/>
          </a:xfrm>
          <a:prstGeom prst="rect">
            <a:avLst/>
          </a:prstGeom>
        </p:spPr>
        <p:txBody>
          <a:bodyPr lIns="0" rIns="0" tIns="0" bIns="0">
            <a:normAutofit/>
          </a:bodyPr>
          <a:p>
            <a:endParaRPr b="0" lang="de-DE" sz="2800" spc="-1" strike="noStrike">
              <a:solidFill>
                <a:srgbClr val="ffffff"/>
              </a:solidFill>
              <a:latin typeface="Arial"/>
            </a:endParaRPr>
          </a:p>
        </p:txBody>
      </p:sp>
      <p:sp>
        <p:nvSpPr>
          <p:cNvPr id="98" name="PlaceHolder 4"/>
          <p:cNvSpPr>
            <a:spLocks noGrp="1"/>
          </p:cNvSpPr>
          <p:nvPr>
            <p:ph type="body"/>
          </p:nvPr>
        </p:nvSpPr>
        <p:spPr>
          <a:xfrm>
            <a:off x="513000" y="323892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100" name="PlaceHolder 2"/>
          <p:cNvSpPr>
            <a:spLocks noGrp="1"/>
          </p:cNvSpPr>
          <p:nvPr>
            <p:ph type="body"/>
          </p:nvPr>
        </p:nvSpPr>
        <p:spPr>
          <a:xfrm>
            <a:off x="513000" y="1343160"/>
            <a:ext cx="5417640" cy="3628800"/>
          </a:xfrm>
          <a:prstGeom prst="rect">
            <a:avLst/>
          </a:prstGeom>
        </p:spPr>
        <p:txBody>
          <a:bodyPr lIns="0" rIns="0" tIns="0" bIns="0">
            <a:normAutofit/>
          </a:bodyPr>
          <a:p>
            <a:endParaRPr b="0" lang="de-DE" sz="2800" spc="-1" strike="noStrike">
              <a:solidFill>
                <a:srgbClr val="ffffff"/>
              </a:solidFill>
              <a:latin typeface="Arial"/>
            </a:endParaRPr>
          </a:p>
        </p:txBody>
      </p:sp>
      <p:sp>
        <p:nvSpPr>
          <p:cNvPr id="101" name="PlaceHolder 3"/>
          <p:cNvSpPr>
            <a:spLocks noGrp="1"/>
          </p:cNvSpPr>
          <p:nvPr>
            <p:ph type="body"/>
          </p:nvPr>
        </p:nvSpPr>
        <p:spPr>
          <a:xfrm>
            <a:off x="620208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02" name="PlaceHolder 4"/>
          <p:cNvSpPr>
            <a:spLocks noGrp="1"/>
          </p:cNvSpPr>
          <p:nvPr>
            <p:ph type="body"/>
          </p:nvPr>
        </p:nvSpPr>
        <p:spPr>
          <a:xfrm>
            <a:off x="6202080" y="323892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104" name="PlaceHolder 2"/>
          <p:cNvSpPr>
            <a:spLocks noGrp="1"/>
          </p:cNvSpPr>
          <p:nvPr>
            <p:ph type="body"/>
          </p:nvPr>
        </p:nvSpPr>
        <p:spPr>
          <a:xfrm>
            <a:off x="51300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05" name="PlaceHolder 3"/>
          <p:cNvSpPr>
            <a:spLocks noGrp="1"/>
          </p:cNvSpPr>
          <p:nvPr>
            <p:ph type="body"/>
          </p:nvPr>
        </p:nvSpPr>
        <p:spPr>
          <a:xfrm>
            <a:off x="620208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06" name="PlaceHolder 4"/>
          <p:cNvSpPr>
            <a:spLocks noGrp="1"/>
          </p:cNvSpPr>
          <p:nvPr>
            <p:ph type="body"/>
          </p:nvPr>
        </p:nvSpPr>
        <p:spPr>
          <a:xfrm>
            <a:off x="513000" y="3238920"/>
            <a:ext cx="1110240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108" name="PlaceHolder 2"/>
          <p:cNvSpPr>
            <a:spLocks noGrp="1"/>
          </p:cNvSpPr>
          <p:nvPr>
            <p:ph type="body"/>
          </p:nvPr>
        </p:nvSpPr>
        <p:spPr>
          <a:xfrm>
            <a:off x="513000" y="1343160"/>
            <a:ext cx="111024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09" name="PlaceHolder 3"/>
          <p:cNvSpPr>
            <a:spLocks noGrp="1"/>
          </p:cNvSpPr>
          <p:nvPr>
            <p:ph type="body"/>
          </p:nvPr>
        </p:nvSpPr>
        <p:spPr>
          <a:xfrm>
            <a:off x="513000" y="3238920"/>
            <a:ext cx="1110240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111" name="PlaceHolder 2"/>
          <p:cNvSpPr>
            <a:spLocks noGrp="1"/>
          </p:cNvSpPr>
          <p:nvPr>
            <p:ph type="body"/>
          </p:nvPr>
        </p:nvSpPr>
        <p:spPr>
          <a:xfrm>
            <a:off x="51300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12" name="PlaceHolder 3"/>
          <p:cNvSpPr>
            <a:spLocks noGrp="1"/>
          </p:cNvSpPr>
          <p:nvPr>
            <p:ph type="body"/>
          </p:nvPr>
        </p:nvSpPr>
        <p:spPr>
          <a:xfrm>
            <a:off x="620208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13" name="PlaceHolder 4"/>
          <p:cNvSpPr>
            <a:spLocks noGrp="1"/>
          </p:cNvSpPr>
          <p:nvPr>
            <p:ph type="body"/>
          </p:nvPr>
        </p:nvSpPr>
        <p:spPr>
          <a:xfrm>
            <a:off x="513000" y="323892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14" name="PlaceHolder 5"/>
          <p:cNvSpPr>
            <a:spLocks noGrp="1"/>
          </p:cNvSpPr>
          <p:nvPr>
            <p:ph type="body"/>
          </p:nvPr>
        </p:nvSpPr>
        <p:spPr>
          <a:xfrm>
            <a:off x="6202080" y="323892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116" name="PlaceHolder 2"/>
          <p:cNvSpPr>
            <a:spLocks noGrp="1"/>
          </p:cNvSpPr>
          <p:nvPr>
            <p:ph type="body"/>
          </p:nvPr>
        </p:nvSpPr>
        <p:spPr>
          <a:xfrm>
            <a:off x="513000" y="134316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17" name="PlaceHolder 3"/>
          <p:cNvSpPr>
            <a:spLocks noGrp="1"/>
          </p:cNvSpPr>
          <p:nvPr>
            <p:ph type="body"/>
          </p:nvPr>
        </p:nvSpPr>
        <p:spPr>
          <a:xfrm>
            <a:off x="4267080" y="134316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18" name="PlaceHolder 4"/>
          <p:cNvSpPr>
            <a:spLocks noGrp="1"/>
          </p:cNvSpPr>
          <p:nvPr>
            <p:ph type="body"/>
          </p:nvPr>
        </p:nvSpPr>
        <p:spPr>
          <a:xfrm>
            <a:off x="8020800" y="134316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19" name="PlaceHolder 5"/>
          <p:cNvSpPr>
            <a:spLocks noGrp="1"/>
          </p:cNvSpPr>
          <p:nvPr>
            <p:ph type="body"/>
          </p:nvPr>
        </p:nvSpPr>
        <p:spPr>
          <a:xfrm>
            <a:off x="513000" y="323892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20" name="PlaceHolder 6"/>
          <p:cNvSpPr>
            <a:spLocks noGrp="1"/>
          </p:cNvSpPr>
          <p:nvPr>
            <p:ph type="body"/>
          </p:nvPr>
        </p:nvSpPr>
        <p:spPr>
          <a:xfrm>
            <a:off x="4267080" y="323892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21" name="PlaceHolder 7"/>
          <p:cNvSpPr>
            <a:spLocks noGrp="1"/>
          </p:cNvSpPr>
          <p:nvPr>
            <p:ph type="body"/>
          </p:nvPr>
        </p:nvSpPr>
        <p:spPr>
          <a:xfrm>
            <a:off x="8020800" y="323892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128" name="PlaceHolder 2"/>
          <p:cNvSpPr>
            <a:spLocks noGrp="1"/>
          </p:cNvSpPr>
          <p:nvPr>
            <p:ph type="subTitle"/>
          </p:nvPr>
        </p:nvSpPr>
        <p:spPr>
          <a:xfrm>
            <a:off x="513000" y="1343160"/>
            <a:ext cx="11102400" cy="362880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130" name="PlaceHolder 2"/>
          <p:cNvSpPr>
            <a:spLocks noGrp="1"/>
          </p:cNvSpPr>
          <p:nvPr>
            <p:ph type="body"/>
          </p:nvPr>
        </p:nvSpPr>
        <p:spPr>
          <a:xfrm>
            <a:off x="513000" y="1343160"/>
            <a:ext cx="11102400" cy="362880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9" name="PlaceHolder 2"/>
          <p:cNvSpPr>
            <a:spLocks noGrp="1"/>
          </p:cNvSpPr>
          <p:nvPr>
            <p:ph type="body"/>
          </p:nvPr>
        </p:nvSpPr>
        <p:spPr>
          <a:xfrm>
            <a:off x="513000" y="1343160"/>
            <a:ext cx="5417640" cy="3628800"/>
          </a:xfrm>
          <a:prstGeom prst="rect">
            <a:avLst/>
          </a:prstGeom>
        </p:spPr>
        <p:txBody>
          <a:bodyPr lIns="0" rIns="0" tIns="0" bIns="0">
            <a:normAutofit/>
          </a:bodyPr>
          <a:p>
            <a:endParaRPr b="0" lang="de-DE" sz="2800" spc="-1" strike="noStrike">
              <a:solidFill>
                <a:srgbClr val="ffffff"/>
              </a:solidFill>
              <a:latin typeface="Arial"/>
            </a:endParaRPr>
          </a:p>
        </p:txBody>
      </p:sp>
      <p:sp>
        <p:nvSpPr>
          <p:cNvPr id="10" name="PlaceHolder 3"/>
          <p:cNvSpPr>
            <a:spLocks noGrp="1"/>
          </p:cNvSpPr>
          <p:nvPr>
            <p:ph type="body"/>
          </p:nvPr>
        </p:nvSpPr>
        <p:spPr>
          <a:xfrm>
            <a:off x="6202080" y="1343160"/>
            <a:ext cx="5417640" cy="362880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132" name="PlaceHolder 2"/>
          <p:cNvSpPr>
            <a:spLocks noGrp="1"/>
          </p:cNvSpPr>
          <p:nvPr>
            <p:ph type="body"/>
          </p:nvPr>
        </p:nvSpPr>
        <p:spPr>
          <a:xfrm>
            <a:off x="513000" y="1343160"/>
            <a:ext cx="5417640" cy="3628800"/>
          </a:xfrm>
          <a:prstGeom prst="rect">
            <a:avLst/>
          </a:prstGeom>
        </p:spPr>
        <p:txBody>
          <a:bodyPr lIns="0" rIns="0" tIns="0" bIns="0">
            <a:normAutofit/>
          </a:bodyPr>
          <a:p>
            <a:endParaRPr b="0" lang="de-DE" sz="2800" spc="-1" strike="noStrike">
              <a:solidFill>
                <a:srgbClr val="ffffff"/>
              </a:solidFill>
              <a:latin typeface="Arial"/>
            </a:endParaRPr>
          </a:p>
        </p:txBody>
      </p:sp>
      <p:sp>
        <p:nvSpPr>
          <p:cNvPr id="133" name="PlaceHolder 3"/>
          <p:cNvSpPr>
            <a:spLocks noGrp="1"/>
          </p:cNvSpPr>
          <p:nvPr>
            <p:ph type="body"/>
          </p:nvPr>
        </p:nvSpPr>
        <p:spPr>
          <a:xfrm>
            <a:off x="6202080" y="1343160"/>
            <a:ext cx="5417640" cy="362880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137" name="PlaceHolder 2"/>
          <p:cNvSpPr>
            <a:spLocks noGrp="1"/>
          </p:cNvSpPr>
          <p:nvPr>
            <p:ph type="body"/>
          </p:nvPr>
        </p:nvSpPr>
        <p:spPr>
          <a:xfrm>
            <a:off x="51300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38" name="PlaceHolder 3"/>
          <p:cNvSpPr>
            <a:spLocks noGrp="1"/>
          </p:cNvSpPr>
          <p:nvPr>
            <p:ph type="body"/>
          </p:nvPr>
        </p:nvSpPr>
        <p:spPr>
          <a:xfrm>
            <a:off x="6202080" y="1343160"/>
            <a:ext cx="5417640" cy="3628800"/>
          </a:xfrm>
          <a:prstGeom prst="rect">
            <a:avLst/>
          </a:prstGeom>
        </p:spPr>
        <p:txBody>
          <a:bodyPr lIns="0" rIns="0" tIns="0" bIns="0">
            <a:normAutofit/>
          </a:bodyPr>
          <a:p>
            <a:endParaRPr b="0" lang="de-DE" sz="2800" spc="-1" strike="noStrike">
              <a:solidFill>
                <a:srgbClr val="ffffff"/>
              </a:solidFill>
              <a:latin typeface="Arial"/>
            </a:endParaRPr>
          </a:p>
        </p:txBody>
      </p:sp>
      <p:sp>
        <p:nvSpPr>
          <p:cNvPr id="139" name="PlaceHolder 4"/>
          <p:cNvSpPr>
            <a:spLocks noGrp="1"/>
          </p:cNvSpPr>
          <p:nvPr>
            <p:ph type="body"/>
          </p:nvPr>
        </p:nvSpPr>
        <p:spPr>
          <a:xfrm>
            <a:off x="513000" y="323892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141" name="PlaceHolder 2"/>
          <p:cNvSpPr>
            <a:spLocks noGrp="1"/>
          </p:cNvSpPr>
          <p:nvPr>
            <p:ph type="body"/>
          </p:nvPr>
        </p:nvSpPr>
        <p:spPr>
          <a:xfrm>
            <a:off x="513000" y="1343160"/>
            <a:ext cx="5417640" cy="3628800"/>
          </a:xfrm>
          <a:prstGeom prst="rect">
            <a:avLst/>
          </a:prstGeom>
        </p:spPr>
        <p:txBody>
          <a:bodyPr lIns="0" rIns="0" tIns="0" bIns="0">
            <a:normAutofit/>
          </a:bodyPr>
          <a:p>
            <a:endParaRPr b="0" lang="de-DE" sz="2800" spc="-1" strike="noStrike">
              <a:solidFill>
                <a:srgbClr val="ffffff"/>
              </a:solidFill>
              <a:latin typeface="Arial"/>
            </a:endParaRPr>
          </a:p>
        </p:txBody>
      </p:sp>
      <p:sp>
        <p:nvSpPr>
          <p:cNvPr id="142" name="PlaceHolder 3"/>
          <p:cNvSpPr>
            <a:spLocks noGrp="1"/>
          </p:cNvSpPr>
          <p:nvPr>
            <p:ph type="body"/>
          </p:nvPr>
        </p:nvSpPr>
        <p:spPr>
          <a:xfrm>
            <a:off x="620208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43" name="PlaceHolder 4"/>
          <p:cNvSpPr>
            <a:spLocks noGrp="1"/>
          </p:cNvSpPr>
          <p:nvPr>
            <p:ph type="body"/>
          </p:nvPr>
        </p:nvSpPr>
        <p:spPr>
          <a:xfrm>
            <a:off x="6202080" y="323892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145" name="PlaceHolder 2"/>
          <p:cNvSpPr>
            <a:spLocks noGrp="1"/>
          </p:cNvSpPr>
          <p:nvPr>
            <p:ph type="body"/>
          </p:nvPr>
        </p:nvSpPr>
        <p:spPr>
          <a:xfrm>
            <a:off x="51300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46" name="PlaceHolder 3"/>
          <p:cNvSpPr>
            <a:spLocks noGrp="1"/>
          </p:cNvSpPr>
          <p:nvPr>
            <p:ph type="body"/>
          </p:nvPr>
        </p:nvSpPr>
        <p:spPr>
          <a:xfrm>
            <a:off x="620208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47" name="PlaceHolder 4"/>
          <p:cNvSpPr>
            <a:spLocks noGrp="1"/>
          </p:cNvSpPr>
          <p:nvPr>
            <p:ph type="body"/>
          </p:nvPr>
        </p:nvSpPr>
        <p:spPr>
          <a:xfrm>
            <a:off x="513000" y="3238920"/>
            <a:ext cx="1110240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149" name="PlaceHolder 2"/>
          <p:cNvSpPr>
            <a:spLocks noGrp="1"/>
          </p:cNvSpPr>
          <p:nvPr>
            <p:ph type="body"/>
          </p:nvPr>
        </p:nvSpPr>
        <p:spPr>
          <a:xfrm>
            <a:off x="513000" y="1343160"/>
            <a:ext cx="111024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50" name="PlaceHolder 3"/>
          <p:cNvSpPr>
            <a:spLocks noGrp="1"/>
          </p:cNvSpPr>
          <p:nvPr>
            <p:ph type="body"/>
          </p:nvPr>
        </p:nvSpPr>
        <p:spPr>
          <a:xfrm>
            <a:off x="513000" y="3238920"/>
            <a:ext cx="1110240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152" name="PlaceHolder 2"/>
          <p:cNvSpPr>
            <a:spLocks noGrp="1"/>
          </p:cNvSpPr>
          <p:nvPr>
            <p:ph type="body"/>
          </p:nvPr>
        </p:nvSpPr>
        <p:spPr>
          <a:xfrm>
            <a:off x="51300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53" name="PlaceHolder 3"/>
          <p:cNvSpPr>
            <a:spLocks noGrp="1"/>
          </p:cNvSpPr>
          <p:nvPr>
            <p:ph type="body"/>
          </p:nvPr>
        </p:nvSpPr>
        <p:spPr>
          <a:xfrm>
            <a:off x="620208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54" name="PlaceHolder 4"/>
          <p:cNvSpPr>
            <a:spLocks noGrp="1"/>
          </p:cNvSpPr>
          <p:nvPr>
            <p:ph type="body"/>
          </p:nvPr>
        </p:nvSpPr>
        <p:spPr>
          <a:xfrm>
            <a:off x="513000" y="323892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55" name="PlaceHolder 5"/>
          <p:cNvSpPr>
            <a:spLocks noGrp="1"/>
          </p:cNvSpPr>
          <p:nvPr>
            <p:ph type="body"/>
          </p:nvPr>
        </p:nvSpPr>
        <p:spPr>
          <a:xfrm>
            <a:off x="6202080" y="323892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157" name="PlaceHolder 2"/>
          <p:cNvSpPr>
            <a:spLocks noGrp="1"/>
          </p:cNvSpPr>
          <p:nvPr>
            <p:ph type="body"/>
          </p:nvPr>
        </p:nvSpPr>
        <p:spPr>
          <a:xfrm>
            <a:off x="513000" y="134316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58" name="PlaceHolder 3"/>
          <p:cNvSpPr>
            <a:spLocks noGrp="1"/>
          </p:cNvSpPr>
          <p:nvPr>
            <p:ph type="body"/>
          </p:nvPr>
        </p:nvSpPr>
        <p:spPr>
          <a:xfrm>
            <a:off x="4267080" y="134316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59" name="PlaceHolder 4"/>
          <p:cNvSpPr>
            <a:spLocks noGrp="1"/>
          </p:cNvSpPr>
          <p:nvPr>
            <p:ph type="body"/>
          </p:nvPr>
        </p:nvSpPr>
        <p:spPr>
          <a:xfrm>
            <a:off x="8020800" y="134316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60" name="PlaceHolder 5"/>
          <p:cNvSpPr>
            <a:spLocks noGrp="1"/>
          </p:cNvSpPr>
          <p:nvPr>
            <p:ph type="body"/>
          </p:nvPr>
        </p:nvSpPr>
        <p:spPr>
          <a:xfrm>
            <a:off x="513000" y="323892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61" name="PlaceHolder 6"/>
          <p:cNvSpPr>
            <a:spLocks noGrp="1"/>
          </p:cNvSpPr>
          <p:nvPr>
            <p:ph type="body"/>
          </p:nvPr>
        </p:nvSpPr>
        <p:spPr>
          <a:xfrm>
            <a:off x="4267080" y="323892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62" name="PlaceHolder 7"/>
          <p:cNvSpPr>
            <a:spLocks noGrp="1"/>
          </p:cNvSpPr>
          <p:nvPr>
            <p:ph type="body"/>
          </p:nvPr>
        </p:nvSpPr>
        <p:spPr>
          <a:xfrm>
            <a:off x="8020800" y="3238920"/>
            <a:ext cx="357480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14" name="PlaceHolder 2"/>
          <p:cNvSpPr>
            <a:spLocks noGrp="1"/>
          </p:cNvSpPr>
          <p:nvPr>
            <p:ph type="body"/>
          </p:nvPr>
        </p:nvSpPr>
        <p:spPr>
          <a:xfrm>
            <a:off x="51300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15" name="PlaceHolder 3"/>
          <p:cNvSpPr>
            <a:spLocks noGrp="1"/>
          </p:cNvSpPr>
          <p:nvPr>
            <p:ph type="body"/>
          </p:nvPr>
        </p:nvSpPr>
        <p:spPr>
          <a:xfrm>
            <a:off x="6202080" y="1343160"/>
            <a:ext cx="5417640" cy="3628800"/>
          </a:xfrm>
          <a:prstGeom prst="rect">
            <a:avLst/>
          </a:prstGeom>
        </p:spPr>
        <p:txBody>
          <a:bodyPr lIns="0" rIns="0" tIns="0" bIns="0">
            <a:normAutofit/>
          </a:bodyPr>
          <a:p>
            <a:endParaRPr b="0" lang="de-DE" sz="2800" spc="-1" strike="noStrike">
              <a:solidFill>
                <a:srgbClr val="ffffff"/>
              </a:solidFill>
              <a:latin typeface="Arial"/>
            </a:endParaRPr>
          </a:p>
        </p:txBody>
      </p:sp>
      <p:sp>
        <p:nvSpPr>
          <p:cNvPr id="16" name="PlaceHolder 4"/>
          <p:cNvSpPr>
            <a:spLocks noGrp="1"/>
          </p:cNvSpPr>
          <p:nvPr>
            <p:ph type="body"/>
          </p:nvPr>
        </p:nvSpPr>
        <p:spPr>
          <a:xfrm>
            <a:off x="513000" y="323892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18" name="PlaceHolder 2"/>
          <p:cNvSpPr>
            <a:spLocks noGrp="1"/>
          </p:cNvSpPr>
          <p:nvPr>
            <p:ph type="body"/>
          </p:nvPr>
        </p:nvSpPr>
        <p:spPr>
          <a:xfrm>
            <a:off x="513000" y="1343160"/>
            <a:ext cx="5417640" cy="3628800"/>
          </a:xfrm>
          <a:prstGeom prst="rect">
            <a:avLst/>
          </a:prstGeom>
        </p:spPr>
        <p:txBody>
          <a:bodyPr lIns="0" rIns="0" tIns="0" bIns="0">
            <a:normAutofit/>
          </a:bodyPr>
          <a:p>
            <a:endParaRPr b="0" lang="de-DE" sz="2800" spc="-1" strike="noStrike">
              <a:solidFill>
                <a:srgbClr val="ffffff"/>
              </a:solidFill>
              <a:latin typeface="Arial"/>
            </a:endParaRPr>
          </a:p>
        </p:txBody>
      </p:sp>
      <p:sp>
        <p:nvSpPr>
          <p:cNvPr id="19" name="PlaceHolder 3"/>
          <p:cNvSpPr>
            <a:spLocks noGrp="1"/>
          </p:cNvSpPr>
          <p:nvPr>
            <p:ph type="body"/>
          </p:nvPr>
        </p:nvSpPr>
        <p:spPr>
          <a:xfrm>
            <a:off x="620208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20" name="PlaceHolder 4"/>
          <p:cNvSpPr>
            <a:spLocks noGrp="1"/>
          </p:cNvSpPr>
          <p:nvPr>
            <p:ph type="body"/>
          </p:nvPr>
        </p:nvSpPr>
        <p:spPr>
          <a:xfrm>
            <a:off x="6202080" y="323892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ffffff"/>
              </a:solidFill>
              <a:latin typeface="Arial"/>
            </a:endParaRPr>
          </a:p>
        </p:txBody>
      </p:sp>
      <p:sp>
        <p:nvSpPr>
          <p:cNvPr id="22" name="PlaceHolder 2"/>
          <p:cNvSpPr>
            <a:spLocks noGrp="1"/>
          </p:cNvSpPr>
          <p:nvPr>
            <p:ph type="body"/>
          </p:nvPr>
        </p:nvSpPr>
        <p:spPr>
          <a:xfrm>
            <a:off x="51300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23" name="PlaceHolder 3"/>
          <p:cNvSpPr>
            <a:spLocks noGrp="1"/>
          </p:cNvSpPr>
          <p:nvPr>
            <p:ph type="body"/>
          </p:nvPr>
        </p:nvSpPr>
        <p:spPr>
          <a:xfrm>
            <a:off x="6202080" y="1343160"/>
            <a:ext cx="5417640" cy="1730880"/>
          </a:xfrm>
          <a:prstGeom prst="rect">
            <a:avLst/>
          </a:prstGeom>
        </p:spPr>
        <p:txBody>
          <a:bodyPr lIns="0" rIns="0" tIns="0" bIns="0">
            <a:normAutofit/>
          </a:bodyPr>
          <a:p>
            <a:endParaRPr b="0" lang="de-DE" sz="2800" spc="-1" strike="noStrike">
              <a:solidFill>
                <a:srgbClr val="ffffff"/>
              </a:solidFill>
              <a:latin typeface="Arial"/>
            </a:endParaRPr>
          </a:p>
        </p:txBody>
      </p:sp>
      <p:sp>
        <p:nvSpPr>
          <p:cNvPr id="24" name="PlaceHolder 4"/>
          <p:cNvSpPr>
            <a:spLocks noGrp="1"/>
          </p:cNvSpPr>
          <p:nvPr>
            <p:ph type="body"/>
          </p:nvPr>
        </p:nvSpPr>
        <p:spPr>
          <a:xfrm>
            <a:off x="513000" y="3238920"/>
            <a:ext cx="11102400" cy="1730880"/>
          </a:xfrm>
          <a:prstGeom prst="rect">
            <a:avLst/>
          </a:prstGeom>
        </p:spPr>
        <p:txBody>
          <a:bodyPr lIns="0" rIns="0" tIns="0" bIns="0">
            <a:normAutofit/>
          </a:bodyPr>
          <a:p>
            <a:endParaRPr b="0" lang="de-DE" sz="2800" spc="-1" strike="noStrike">
              <a:solidFill>
                <a:srgbClr val="ffffff"/>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5.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Grafik 7" descr=""/>
          <p:cNvPicPr/>
          <p:nvPr/>
        </p:nvPicPr>
        <p:blipFill>
          <a:blip r:embed="rId2"/>
          <a:stretch/>
        </p:blipFill>
        <p:spPr>
          <a:xfrm>
            <a:off x="10621080" y="455760"/>
            <a:ext cx="1057320" cy="590040"/>
          </a:xfrm>
          <a:prstGeom prst="rect">
            <a:avLst/>
          </a:prstGeom>
          <a:ln w="0">
            <a:noFill/>
          </a:ln>
        </p:spPr>
      </p:pic>
      <p:pic>
        <p:nvPicPr>
          <p:cNvPr id="1" name="Grafik 7" descr=""/>
          <p:cNvPicPr/>
          <p:nvPr/>
        </p:nvPicPr>
        <p:blipFill>
          <a:blip r:embed="rId3"/>
          <a:stretch/>
        </p:blipFill>
        <p:spPr>
          <a:xfrm>
            <a:off x="0" y="0"/>
            <a:ext cx="12191760" cy="6857640"/>
          </a:xfrm>
          <a:prstGeom prst="rect">
            <a:avLst/>
          </a:prstGeom>
          <a:ln w="0">
            <a:noFill/>
          </a:ln>
        </p:spPr>
      </p:pic>
      <p:sp>
        <p:nvSpPr>
          <p:cNvPr id="2" name="PlaceHolder 1"/>
          <p:cNvSpPr>
            <a:spLocks noGrp="1"/>
          </p:cNvSpPr>
          <p:nvPr>
            <p:ph type="title"/>
          </p:nvPr>
        </p:nvSpPr>
        <p:spPr>
          <a:xfrm>
            <a:off x="838080" y="3333960"/>
            <a:ext cx="10515240" cy="760320"/>
          </a:xfrm>
          <a:prstGeom prst="rect">
            <a:avLst/>
          </a:prstGeom>
        </p:spPr>
        <p:txBody>
          <a:bodyPr lIns="0" rIns="0" anchor="b">
            <a:noAutofit/>
          </a:bodyPr>
          <a:p>
            <a:pPr>
              <a:lnSpc>
                <a:spcPct val="90000"/>
              </a:lnSpc>
            </a:pPr>
            <a:r>
              <a:rPr b="1" lang="de-DE" sz="4800" spc="-1" strike="noStrike">
                <a:solidFill>
                  <a:srgbClr val="ffffff"/>
                </a:solidFill>
                <a:latin typeface="Arial"/>
                <a:ea typeface="Verdana"/>
              </a:rPr>
              <a:t>Mastertitelformat bearbeiten</a:t>
            </a:r>
            <a:endParaRPr b="0" lang="de-DE" sz="4800" spc="-1" strike="noStrike">
              <a:solidFill>
                <a:srgbClr val="6e6e6e"/>
              </a:solidFill>
              <a:latin typeface="Arial"/>
            </a:endParaRPr>
          </a:p>
        </p:txBody>
      </p:sp>
      <p:sp>
        <p:nvSpPr>
          <p:cNvPr id="3" name="PlaceHolder 2"/>
          <p:cNvSpPr>
            <a:spLocks noGrp="1"/>
          </p:cNvSpPr>
          <p:nvPr>
            <p:ph type="body"/>
          </p:nvPr>
        </p:nvSpPr>
        <p:spPr>
          <a:xfrm>
            <a:off x="838080" y="4121640"/>
            <a:ext cx="10515240" cy="1499760"/>
          </a:xfrm>
          <a:prstGeom prst="rect">
            <a:avLst/>
          </a:prstGeom>
        </p:spPr>
        <p:txBody>
          <a:bodyPr lIns="0" rIns="0">
            <a:noAutofit/>
          </a:bodyPr>
          <a:p>
            <a:pPr>
              <a:lnSpc>
                <a:spcPct val="90000"/>
              </a:lnSpc>
              <a:spcBef>
                <a:spcPts val="1001"/>
              </a:spcBef>
              <a:tabLst>
                <a:tab algn="l" pos="0"/>
              </a:tabLst>
            </a:pPr>
            <a:r>
              <a:rPr b="0" lang="de-DE" sz="2400" spc="-1" strike="noStrike">
                <a:solidFill>
                  <a:srgbClr val="ffffff"/>
                </a:solidFill>
                <a:latin typeface="Helvetica Light"/>
              </a:rPr>
              <a:t>Mastertextformat bearbeiten</a:t>
            </a:r>
            <a:endParaRPr b="0" lang="de-DE" sz="2400" spc="-1" strike="noStrike">
              <a:solidFill>
                <a:srgbClr val="6e6e6e"/>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0" name="Grafik 7" descr=""/>
          <p:cNvPicPr/>
          <p:nvPr/>
        </p:nvPicPr>
        <p:blipFill>
          <a:blip r:embed="rId2"/>
          <a:stretch/>
        </p:blipFill>
        <p:spPr>
          <a:xfrm>
            <a:off x="10621080" y="455760"/>
            <a:ext cx="1057320" cy="590040"/>
          </a:xfrm>
          <a:prstGeom prst="rect">
            <a:avLst/>
          </a:prstGeom>
          <a:ln w="0">
            <a:noFill/>
          </a:ln>
        </p:spPr>
      </p:pic>
      <p:sp>
        <p:nvSpPr>
          <p:cNvPr id="41" name="PlaceHolder 1"/>
          <p:cNvSpPr>
            <a:spLocks noGrp="1"/>
          </p:cNvSpPr>
          <p:nvPr>
            <p:ph type="body"/>
          </p:nvPr>
        </p:nvSpPr>
        <p:spPr>
          <a:xfrm>
            <a:off x="513000" y="1408320"/>
            <a:ext cx="11165400" cy="1693440"/>
          </a:xfrm>
          <a:prstGeom prst="rect">
            <a:avLst/>
          </a:prstGeom>
        </p:spPr>
        <p:txBody>
          <a:bodyPr lIns="0" rIns="0">
            <a:noAutofit/>
          </a:bodyPr>
          <a:p>
            <a:pPr marL="274680" indent="-274320">
              <a:lnSpc>
                <a:spcPct val="90000"/>
              </a:lnSpc>
              <a:spcBef>
                <a:spcPts val="1001"/>
              </a:spcBef>
              <a:buClr>
                <a:srgbClr val="e3002e"/>
              </a:buClr>
              <a:buFont typeface="Wingdings" charset="2"/>
              <a:buChar char=""/>
            </a:pPr>
            <a:r>
              <a:rPr b="0" lang="de-DE" sz="2800" spc="-1" strike="noStrike">
                <a:solidFill>
                  <a:srgbClr val="6e6e6e"/>
                </a:solidFill>
                <a:latin typeface="Arial"/>
              </a:rPr>
              <a:t>Mastertextformat bearbeiten</a:t>
            </a:r>
            <a:endParaRPr b="0" lang="de-DE" sz="2800" spc="-1" strike="noStrike">
              <a:solidFill>
                <a:srgbClr val="6e6e6e"/>
              </a:solidFill>
              <a:latin typeface="Arial"/>
            </a:endParaRPr>
          </a:p>
          <a:p>
            <a:pPr lvl="1" marL="685800" indent="-228240">
              <a:lnSpc>
                <a:spcPct val="90000"/>
              </a:lnSpc>
              <a:spcBef>
                <a:spcPts val="499"/>
              </a:spcBef>
              <a:buClr>
                <a:srgbClr val="e3002e"/>
              </a:buClr>
              <a:buFont typeface="Systemschrift Normal"/>
              <a:buChar char="−"/>
            </a:pPr>
            <a:r>
              <a:rPr b="0" lang="de-DE" sz="2400" spc="-1" strike="noStrike">
                <a:solidFill>
                  <a:srgbClr val="6e6e6e"/>
                </a:solidFill>
                <a:latin typeface="Arial"/>
              </a:rPr>
              <a:t>Zweite Ebene</a:t>
            </a:r>
            <a:endParaRPr b="0" lang="de-DE" sz="2400" spc="-1" strike="noStrike">
              <a:solidFill>
                <a:srgbClr val="6e6e6e"/>
              </a:solidFill>
              <a:latin typeface="Arial"/>
            </a:endParaRPr>
          </a:p>
          <a:p>
            <a:pPr lvl="2" marL="1143000" indent="-228240">
              <a:lnSpc>
                <a:spcPct val="90000"/>
              </a:lnSpc>
              <a:spcBef>
                <a:spcPts val="499"/>
              </a:spcBef>
              <a:buClr>
                <a:srgbClr val="e3002e"/>
              </a:buClr>
              <a:buFont typeface="Systemschrift Normal"/>
              <a:buChar char="￮"/>
            </a:pPr>
            <a:r>
              <a:rPr b="0" lang="de-DE" sz="2000" spc="-1" strike="noStrike">
                <a:solidFill>
                  <a:srgbClr val="6e6e6e"/>
                </a:solidFill>
                <a:latin typeface="Arial"/>
              </a:rPr>
              <a:t>Dritte Ebene</a:t>
            </a:r>
            <a:endParaRPr b="0" lang="de-DE" sz="2000" spc="-1" strike="noStrike">
              <a:solidFill>
                <a:srgbClr val="6e6e6e"/>
              </a:solidFill>
              <a:latin typeface="Arial"/>
            </a:endParaRPr>
          </a:p>
        </p:txBody>
      </p:sp>
      <p:sp>
        <p:nvSpPr>
          <p:cNvPr id="42" name="PlaceHolder 2"/>
          <p:cNvSpPr>
            <a:spLocks noGrp="1"/>
          </p:cNvSpPr>
          <p:nvPr>
            <p:ph type="title"/>
          </p:nvPr>
        </p:nvSpPr>
        <p:spPr>
          <a:xfrm>
            <a:off x="513000" y="453960"/>
            <a:ext cx="9951480" cy="593280"/>
          </a:xfrm>
          <a:prstGeom prst="rect">
            <a:avLst/>
          </a:prstGeom>
        </p:spPr>
        <p:txBody>
          <a:bodyPr lIns="0" rIns="0" anchor="ctr">
            <a:noAutofit/>
          </a:bodyPr>
          <a:p>
            <a:pPr>
              <a:lnSpc>
                <a:spcPct val="90000"/>
              </a:lnSpc>
            </a:pPr>
            <a:r>
              <a:rPr b="1" lang="de-DE" sz="3600" spc="-1" strike="noStrike">
                <a:solidFill>
                  <a:srgbClr val="6e6e6e"/>
                </a:solidFill>
                <a:latin typeface="Arial"/>
                <a:ea typeface="Verdana"/>
              </a:rPr>
              <a:t>Mastertitelformat bearbeiten</a:t>
            </a:r>
            <a:endParaRPr b="0" lang="de-DE" sz="3600" spc="-1" strike="noStrike">
              <a:solidFill>
                <a:srgbClr val="6e6e6e"/>
              </a:solidFill>
              <a:latin typeface="Arial"/>
            </a:endParaRPr>
          </a:p>
        </p:txBody>
      </p:sp>
      <p:sp>
        <p:nvSpPr>
          <p:cNvPr id="43" name="PlaceHolder 3"/>
          <p:cNvSpPr>
            <a:spLocks noGrp="1"/>
          </p:cNvSpPr>
          <p:nvPr>
            <p:ph type="sldNum"/>
          </p:nvPr>
        </p:nvSpPr>
        <p:spPr>
          <a:xfrm>
            <a:off x="8935560" y="6400440"/>
            <a:ext cx="2742840" cy="364680"/>
          </a:xfrm>
          <a:prstGeom prst="rect">
            <a:avLst/>
          </a:prstGeom>
        </p:spPr>
        <p:txBody>
          <a:bodyPr anchor="ctr">
            <a:noAutofit/>
          </a:bodyPr>
          <a:p>
            <a:pPr algn="r">
              <a:lnSpc>
                <a:spcPct val="100000"/>
              </a:lnSpc>
            </a:pPr>
            <a:fld id="{E29F462F-7B59-477B-8AB9-35F24E345F63}" type="slidenum">
              <a:rPr b="0" lang="de-DE" sz="1200" spc="-1" strike="noStrike">
                <a:solidFill>
                  <a:srgbClr val="6e6e6e"/>
                </a:solidFill>
                <a:latin typeface="Arial"/>
              </a:rPr>
              <a:t>&lt;Foliennummer&gt;</a:t>
            </a:fld>
            <a:endParaRPr b="0" lang="de-DE" sz="1200" spc="-1" strike="noStrike">
              <a:latin typeface="Times New Roman"/>
            </a:endParaRPr>
          </a:p>
        </p:txBody>
      </p:sp>
      <p:sp>
        <p:nvSpPr>
          <p:cNvPr id="44" name="CustomShape 4"/>
          <p:cNvSpPr/>
          <p:nvPr/>
        </p:nvSpPr>
        <p:spPr>
          <a:xfrm>
            <a:off x="513720" y="6473160"/>
            <a:ext cx="1157040" cy="261360"/>
          </a:xfrm>
          <a:prstGeom prst="bentConnector3">
            <a:avLst>
              <a:gd name="adj1" fmla="val 27960"/>
            </a:avLst>
          </a:prstGeom>
          <a:noFill/>
          <a:ln w="22225">
            <a:solidFill>
              <a:schemeClr val="accent1"/>
            </a:solidFill>
          </a:ln>
        </p:spPr>
        <p:style>
          <a:lnRef idx="1">
            <a:schemeClr val="accent1"/>
          </a:lnRef>
          <a:fillRef idx="0">
            <a:schemeClr val="accent1"/>
          </a:fillRef>
          <a:effectRef idx="0">
            <a:schemeClr val="accent1"/>
          </a:effectRef>
          <a:fontRef idx="minor"/>
        </p:style>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1" name="Grafik 7" descr=""/>
          <p:cNvPicPr/>
          <p:nvPr/>
        </p:nvPicPr>
        <p:blipFill>
          <a:blip r:embed="rId2"/>
          <a:stretch/>
        </p:blipFill>
        <p:spPr>
          <a:xfrm>
            <a:off x="10621080" y="455760"/>
            <a:ext cx="1057320" cy="590040"/>
          </a:xfrm>
          <a:prstGeom prst="rect">
            <a:avLst/>
          </a:prstGeom>
          <a:ln w="0">
            <a:noFill/>
          </a:ln>
        </p:spPr>
      </p:pic>
      <p:sp>
        <p:nvSpPr>
          <p:cNvPr id="82" name="PlaceHolder 1"/>
          <p:cNvSpPr>
            <a:spLocks noGrp="1"/>
          </p:cNvSpPr>
          <p:nvPr>
            <p:ph type="body"/>
          </p:nvPr>
        </p:nvSpPr>
        <p:spPr>
          <a:xfrm>
            <a:off x="838080" y="2000520"/>
            <a:ext cx="10515240" cy="3925800"/>
          </a:xfrm>
          <a:prstGeom prst="rect">
            <a:avLst/>
          </a:prstGeom>
        </p:spPr>
        <p:txBody>
          <a:bodyPr lIns="0" rIns="0">
            <a:noAutofit/>
          </a:bodyPr>
          <a:p>
            <a:pPr marL="274680" indent="-274320">
              <a:lnSpc>
                <a:spcPct val="90000"/>
              </a:lnSpc>
              <a:spcBef>
                <a:spcPts val="1001"/>
              </a:spcBef>
              <a:buClr>
                <a:srgbClr val="e3002e"/>
              </a:buClr>
              <a:buFont typeface="Wingdings" charset="2"/>
              <a:buChar char=""/>
            </a:pPr>
            <a:r>
              <a:rPr b="0" lang="de-DE" sz="2800" spc="-1" strike="noStrike">
                <a:solidFill>
                  <a:srgbClr val="6e6e6e"/>
                </a:solidFill>
                <a:latin typeface="Arial"/>
              </a:rPr>
              <a:t>Textmasterformat bearbeiten</a:t>
            </a:r>
            <a:endParaRPr b="0" lang="de-DE" sz="2800" spc="-1" strike="noStrike">
              <a:solidFill>
                <a:srgbClr val="6e6e6e"/>
              </a:solidFill>
              <a:latin typeface="Arial"/>
            </a:endParaRPr>
          </a:p>
          <a:p>
            <a:pPr lvl="1" marL="685800" indent="-228240">
              <a:lnSpc>
                <a:spcPct val="90000"/>
              </a:lnSpc>
              <a:spcBef>
                <a:spcPts val="499"/>
              </a:spcBef>
              <a:buClr>
                <a:srgbClr val="e3002e"/>
              </a:buClr>
              <a:buFont typeface="Systemschrift Normal"/>
              <a:buChar char="−"/>
            </a:pPr>
            <a:r>
              <a:rPr b="0" lang="de-DE" sz="2400" spc="-1" strike="noStrike">
                <a:solidFill>
                  <a:srgbClr val="6e6e6e"/>
                </a:solidFill>
                <a:latin typeface="Arial"/>
              </a:rPr>
              <a:t>Zweite Ebene</a:t>
            </a:r>
            <a:endParaRPr b="0" lang="de-DE" sz="2400" spc="-1" strike="noStrike">
              <a:solidFill>
                <a:srgbClr val="6e6e6e"/>
              </a:solidFill>
              <a:latin typeface="Arial"/>
            </a:endParaRPr>
          </a:p>
          <a:p>
            <a:pPr lvl="2" marL="1143000" indent="-228240">
              <a:lnSpc>
                <a:spcPct val="90000"/>
              </a:lnSpc>
              <a:spcBef>
                <a:spcPts val="499"/>
              </a:spcBef>
              <a:buClr>
                <a:srgbClr val="e3002e"/>
              </a:buClr>
              <a:buFont typeface="Systemschrift Normal"/>
              <a:buChar char="￮"/>
            </a:pPr>
            <a:r>
              <a:rPr b="0" lang="de-DE" sz="2000" spc="-1" strike="noStrike">
                <a:solidFill>
                  <a:srgbClr val="6e6e6e"/>
                </a:solidFill>
                <a:latin typeface="Arial"/>
              </a:rPr>
              <a:t>Dritte Ebene</a:t>
            </a:r>
            <a:endParaRPr b="0" lang="de-DE" sz="2000" spc="-1" strike="noStrike">
              <a:solidFill>
                <a:srgbClr val="6e6e6e"/>
              </a:solidFill>
              <a:latin typeface="Arial"/>
            </a:endParaRPr>
          </a:p>
          <a:p>
            <a:pPr lvl="3" marL="1600200" indent="-228240">
              <a:lnSpc>
                <a:spcPct val="90000"/>
              </a:lnSpc>
              <a:spcBef>
                <a:spcPts val="499"/>
              </a:spcBef>
              <a:buClr>
                <a:srgbClr val="6e6e6e"/>
              </a:buClr>
              <a:buFont typeface="Arial"/>
              <a:buChar char="•"/>
            </a:pPr>
            <a:r>
              <a:rPr b="0" lang="de-DE" sz="1800" spc="-1" strike="noStrike">
                <a:solidFill>
                  <a:srgbClr val="6e6e6e"/>
                </a:solidFill>
                <a:latin typeface="Arial"/>
              </a:rPr>
              <a:t>Vierte Ebene</a:t>
            </a:r>
            <a:endParaRPr b="0" lang="de-DE" sz="1800" spc="-1" strike="noStrike">
              <a:solidFill>
                <a:srgbClr val="6e6e6e"/>
              </a:solidFill>
              <a:latin typeface="Arial"/>
            </a:endParaRPr>
          </a:p>
          <a:p>
            <a:pPr lvl="4" marL="2057400" indent="-228240">
              <a:lnSpc>
                <a:spcPct val="90000"/>
              </a:lnSpc>
              <a:spcBef>
                <a:spcPts val="499"/>
              </a:spcBef>
              <a:buClr>
                <a:srgbClr val="6e6e6e"/>
              </a:buClr>
              <a:buFont typeface="Arial"/>
              <a:buChar char="•"/>
            </a:pPr>
            <a:r>
              <a:rPr b="0" lang="de-DE" sz="1800" spc="-1" strike="noStrike">
                <a:solidFill>
                  <a:srgbClr val="6e6e6e"/>
                </a:solidFill>
                <a:latin typeface="Arial"/>
              </a:rPr>
              <a:t>Fünfte Ebene</a:t>
            </a:r>
            <a:endParaRPr b="0" lang="de-DE" sz="1800" spc="-1" strike="noStrike">
              <a:solidFill>
                <a:srgbClr val="6e6e6e"/>
              </a:solidFill>
              <a:latin typeface="Arial"/>
            </a:endParaRPr>
          </a:p>
        </p:txBody>
      </p:sp>
      <p:sp>
        <p:nvSpPr>
          <p:cNvPr id="83" name="PlaceHolder 2"/>
          <p:cNvSpPr>
            <a:spLocks noGrp="1"/>
          </p:cNvSpPr>
          <p:nvPr>
            <p:ph type="title"/>
          </p:nvPr>
        </p:nvSpPr>
        <p:spPr>
          <a:xfrm>
            <a:off x="838080" y="1036080"/>
            <a:ext cx="10515240" cy="654120"/>
          </a:xfrm>
          <a:prstGeom prst="rect">
            <a:avLst/>
          </a:prstGeom>
        </p:spPr>
        <p:txBody>
          <a:bodyPr anchor="ctr">
            <a:normAutofit/>
          </a:bodyPr>
          <a:p>
            <a:pPr>
              <a:lnSpc>
                <a:spcPct val="90000"/>
              </a:lnSpc>
            </a:pPr>
            <a:r>
              <a:rPr b="1" lang="de-DE" sz="3600" spc="-1" strike="noStrike">
                <a:solidFill>
                  <a:srgbClr val="6e6e6e"/>
                </a:solidFill>
                <a:latin typeface="Arial"/>
                <a:ea typeface="Verdana"/>
              </a:rPr>
              <a:t>Headline</a:t>
            </a:r>
            <a:endParaRPr b="0" lang="de-DE" sz="3600" spc="-1" strike="noStrike">
              <a:solidFill>
                <a:srgbClr val="6e6e6e"/>
              </a:solidFill>
              <a:latin typeface="Arial"/>
            </a:endParaRPr>
          </a:p>
        </p:txBody>
      </p:sp>
      <p:sp>
        <p:nvSpPr>
          <p:cNvPr id="84" name="PlaceHolder 3"/>
          <p:cNvSpPr>
            <a:spLocks noGrp="1"/>
          </p:cNvSpPr>
          <p:nvPr>
            <p:ph type="sldNum"/>
          </p:nvPr>
        </p:nvSpPr>
        <p:spPr>
          <a:xfrm>
            <a:off x="8935560" y="6400440"/>
            <a:ext cx="2742840" cy="364680"/>
          </a:xfrm>
          <a:prstGeom prst="rect">
            <a:avLst/>
          </a:prstGeom>
        </p:spPr>
        <p:txBody>
          <a:bodyPr anchor="ctr">
            <a:noAutofit/>
          </a:bodyPr>
          <a:p>
            <a:pPr algn="r">
              <a:lnSpc>
                <a:spcPct val="100000"/>
              </a:lnSpc>
            </a:pPr>
            <a:fld id="{5F8FED33-4C0A-4B3E-B186-3CC372F15895}" type="slidenum">
              <a:rPr b="0" lang="de-DE" sz="1200" spc="-1" strike="noStrike">
                <a:solidFill>
                  <a:srgbClr val="6e6e6e"/>
                </a:solidFill>
                <a:latin typeface="Arial"/>
              </a:rPr>
              <a:t>&lt;Foliennummer&gt;</a:t>
            </a:fld>
            <a:endParaRPr b="0" lang="de-DE" sz="1200" spc="-1" strike="noStrike">
              <a:latin typeface="Times New Roman"/>
            </a:endParaRPr>
          </a:p>
        </p:txBody>
      </p:sp>
      <p:sp>
        <p:nvSpPr>
          <p:cNvPr id="85" name="PlaceHolder 4"/>
          <p:cNvSpPr>
            <a:spLocks noGrp="1"/>
          </p:cNvSpPr>
          <p:nvPr>
            <p:ph type="ftr"/>
          </p:nvPr>
        </p:nvSpPr>
        <p:spPr>
          <a:xfrm>
            <a:off x="0" y="0"/>
            <a:ext cx="0" cy="0"/>
          </a:xfrm>
          <a:prstGeom prst="rect">
            <a:avLst/>
          </a:prstGeom>
        </p:spPr>
        <p:txBody>
          <a:bodyPr lIns="90000" rIns="90000" tIns="45000" bIns="45000">
            <a:noAutofit/>
          </a:bodyPr>
          <a:p>
            <a:pPr>
              <a:lnSpc>
                <a:spcPct val="100000"/>
              </a:lnSpc>
            </a:pPr>
            <a:r>
              <a:rPr b="0" lang="de-DE" sz="1800" spc="-1" strike="noStrike">
                <a:solidFill>
                  <a:srgbClr val="6e6e6e"/>
                </a:solidFill>
                <a:latin typeface="Arial"/>
              </a:rPr>
              <a:t>Kapitel</a:t>
            </a:r>
            <a:endParaRPr b="0" lang="de-DE" sz="18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e6e6e"/>
        </a:solidFill>
      </p:bgPr>
    </p:bg>
    <p:spTree>
      <p:nvGrpSpPr>
        <p:cNvPr id="1" name=""/>
        <p:cNvGrpSpPr/>
        <p:nvPr/>
      </p:nvGrpSpPr>
      <p:grpSpPr>
        <a:xfrm>
          <a:off x="0" y="0"/>
          <a:ext cx="0" cy="0"/>
          <a:chOff x="0" y="0"/>
          <a:chExt cx="0" cy="0"/>
        </a:xfrm>
      </p:grpSpPr>
      <p:pic>
        <p:nvPicPr>
          <p:cNvPr id="122" name="Grafik 7" descr=""/>
          <p:cNvPicPr/>
          <p:nvPr/>
        </p:nvPicPr>
        <p:blipFill>
          <a:blip r:embed="rId2"/>
          <a:stretch/>
        </p:blipFill>
        <p:spPr>
          <a:xfrm>
            <a:off x="10621080" y="455760"/>
            <a:ext cx="1057320" cy="590040"/>
          </a:xfrm>
          <a:prstGeom prst="rect">
            <a:avLst/>
          </a:prstGeom>
          <a:ln w="0">
            <a:noFill/>
          </a:ln>
        </p:spPr>
      </p:pic>
      <p:sp>
        <p:nvSpPr>
          <p:cNvPr id="123" name="PlaceHolder 1"/>
          <p:cNvSpPr>
            <a:spLocks noGrp="1"/>
          </p:cNvSpPr>
          <p:nvPr>
            <p:ph type="body"/>
          </p:nvPr>
        </p:nvSpPr>
        <p:spPr>
          <a:xfrm>
            <a:off x="513000" y="1343160"/>
            <a:ext cx="11102400" cy="3628800"/>
          </a:xfrm>
          <a:prstGeom prst="rect">
            <a:avLst/>
          </a:prstGeom>
        </p:spPr>
        <p:txBody>
          <a:bodyPr lIns="0" rIns="0">
            <a:noAutofit/>
          </a:bodyPr>
          <a:p>
            <a:pPr marL="432000" indent="-324000">
              <a:spcBef>
                <a:spcPts val="1417"/>
              </a:spcBef>
              <a:buClr>
                <a:srgbClr val="000000"/>
              </a:buClr>
              <a:buSzPct val="45000"/>
              <a:buFont typeface="Wingdings" charset="2"/>
              <a:buChar char=""/>
            </a:pPr>
            <a:r>
              <a:rPr b="0" lang="de-DE" sz="2000" spc="-1" strike="noStrike">
                <a:solidFill>
                  <a:srgbClr val="ffffff"/>
                </a:solidFill>
                <a:latin typeface="Arial"/>
              </a:rPr>
              <a:t>Format des Gliederungstextes durch Klicken bearbeiten</a:t>
            </a:r>
            <a:endParaRPr b="0" lang="de-DE" sz="2000" spc="-1" strike="noStrike">
              <a:solidFill>
                <a:srgbClr val="ffffff"/>
              </a:solidFill>
              <a:latin typeface="Arial"/>
            </a:endParaRPr>
          </a:p>
          <a:p>
            <a:pPr lvl="1" marL="864000" indent="-324000">
              <a:spcBef>
                <a:spcPts val="1134"/>
              </a:spcBef>
              <a:buClr>
                <a:srgbClr val="000000"/>
              </a:buClr>
              <a:buSzPct val="75000"/>
              <a:buFont typeface="Symbol" charset="2"/>
              <a:buChar char=""/>
            </a:pPr>
            <a:r>
              <a:rPr b="0" lang="de-DE" sz="2000" spc="-1" strike="noStrike">
                <a:solidFill>
                  <a:srgbClr val="ffffff"/>
                </a:solidFill>
                <a:latin typeface="Arial"/>
              </a:rPr>
              <a:t>Zweite Gliederungsebene</a:t>
            </a:r>
            <a:endParaRPr b="0" lang="de-DE" sz="2000" spc="-1" strike="noStrike">
              <a:solidFill>
                <a:srgbClr val="ffffff"/>
              </a:solidFill>
              <a:latin typeface="Arial"/>
            </a:endParaRPr>
          </a:p>
          <a:p>
            <a:pPr lvl="2" marL="1296000" indent="-288000">
              <a:spcBef>
                <a:spcPts val="850"/>
              </a:spcBef>
              <a:buClr>
                <a:srgbClr val="000000"/>
              </a:buClr>
              <a:buSzPct val="45000"/>
              <a:buFont typeface="Wingdings" charset="2"/>
              <a:buChar char=""/>
            </a:pPr>
            <a:r>
              <a:rPr b="0" lang="de-DE" sz="2000" spc="-1" strike="noStrike">
                <a:solidFill>
                  <a:srgbClr val="ffffff"/>
                </a:solidFill>
                <a:latin typeface="Arial"/>
              </a:rPr>
              <a:t>Dritte Gliederungsebene</a:t>
            </a:r>
            <a:endParaRPr b="0" lang="de-DE" sz="2000" spc="-1" strike="noStrike">
              <a:solidFill>
                <a:srgbClr val="ffffff"/>
              </a:solidFill>
              <a:latin typeface="Arial"/>
            </a:endParaRPr>
          </a:p>
          <a:p>
            <a:pPr lvl="3" marL="1728000" indent="-216000">
              <a:spcBef>
                <a:spcPts val="567"/>
              </a:spcBef>
              <a:buClr>
                <a:srgbClr val="000000"/>
              </a:buClr>
              <a:buSzPct val="75000"/>
              <a:buFont typeface="Symbol" charset="2"/>
              <a:buChar char=""/>
            </a:pPr>
            <a:r>
              <a:rPr b="0" lang="de-DE" sz="2000" spc="-1" strike="noStrike">
                <a:solidFill>
                  <a:srgbClr val="ffffff"/>
                </a:solidFill>
                <a:latin typeface="Arial"/>
              </a:rPr>
              <a:t>Vierte Gliederungsebene</a:t>
            </a:r>
            <a:endParaRPr b="0" lang="de-DE" sz="2000" spc="-1" strike="noStrike">
              <a:solidFill>
                <a:srgbClr val="ffffff"/>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ffffff"/>
                </a:solidFill>
                <a:latin typeface="Arial"/>
              </a:rPr>
              <a:t>Fünfte Gliederungsebene</a:t>
            </a:r>
            <a:endParaRPr b="0" lang="de-DE" sz="2000" spc="-1" strike="noStrike">
              <a:solidFill>
                <a:srgbClr val="ffffff"/>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ffffff"/>
                </a:solidFill>
                <a:latin typeface="Arial"/>
              </a:rPr>
              <a:t>Sechste Gliederungsebene</a:t>
            </a:r>
            <a:endParaRPr b="0" lang="de-DE" sz="2000" spc="-1" strike="noStrike">
              <a:solidFill>
                <a:srgbClr val="ffffff"/>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ffffff"/>
                </a:solidFill>
                <a:latin typeface="Arial"/>
              </a:rPr>
              <a:t>Siebte Gliederungsebene</a:t>
            </a:r>
            <a:endParaRPr b="0" lang="de-DE" sz="2000" spc="-1" strike="noStrike">
              <a:solidFill>
                <a:srgbClr val="ffffff"/>
              </a:solidFill>
              <a:latin typeface="Arial"/>
            </a:endParaRPr>
          </a:p>
        </p:txBody>
      </p:sp>
      <p:sp>
        <p:nvSpPr>
          <p:cNvPr id="124" name="CustomShape 2"/>
          <p:cNvSpPr/>
          <p:nvPr/>
        </p:nvSpPr>
        <p:spPr>
          <a:xfrm>
            <a:off x="513000" y="457560"/>
            <a:ext cx="9951480" cy="585720"/>
          </a:xfrm>
          <a:prstGeom prst="rect">
            <a:avLst/>
          </a:prstGeom>
          <a:noFill/>
          <a:ln w="0">
            <a:noFill/>
          </a:ln>
        </p:spPr>
        <p:style>
          <a:lnRef idx="0"/>
          <a:fillRef idx="0"/>
          <a:effectRef idx="0"/>
          <a:fontRef idx="minor"/>
        </p:style>
        <p:txBody>
          <a:bodyPr lIns="0" rIns="0" anchor="ctr">
            <a:spAutoFit/>
          </a:bodyPr>
          <a:p>
            <a:pPr>
              <a:lnSpc>
                <a:spcPct val="90000"/>
              </a:lnSpc>
            </a:pPr>
            <a:r>
              <a:rPr b="1" lang="de-DE" sz="3600" spc="-1" strike="noStrike">
                <a:solidFill>
                  <a:srgbClr val="ffffff"/>
                </a:solidFill>
                <a:latin typeface="Arial"/>
                <a:ea typeface="Verdana"/>
              </a:rPr>
              <a:t>Disclaimer</a:t>
            </a:r>
            <a:endParaRPr b="0" lang="de-DE" sz="3600" spc="-1" strike="noStrike">
              <a:latin typeface="Arial"/>
            </a:endParaRPr>
          </a:p>
        </p:txBody>
      </p:sp>
      <p:sp>
        <p:nvSpPr>
          <p:cNvPr id="125" name="PlaceHolder 3"/>
          <p:cNvSpPr>
            <a:spLocks noGrp="1"/>
          </p:cNvSpPr>
          <p:nvPr>
            <p:ph type="body"/>
          </p:nvPr>
        </p:nvSpPr>
        <p:spPr>
          <a:xfrm>
            <a:off x="7786800" y="5267160"/>
            <a:ext cx="3828600" cy="1276200"/>
          </a:xfrm>
          <a:prstGeom prst="rect">
            <a:avLst/>
          </a:prstGeom>
        </p:spPr>
        <p:txBody>
          <a:bodyPr lIns="0" rIns="0" anchor="b">
            <a:noAutofit/>
          </a:bodyPr>
          <a:p>
            <a:pPr marL="432000" indent="-324000">
              <a:spcBef>
                <a:spcPts val="1417"/>
              </a:spcBef>
              <a:buClr>
                <a:srgbClr val="000000"/>
              </a:buClr>
              <a:buSzPct val="45000"/>
              <a:buFont typeface="Wingdings" charset="2"/>
              <a:buChar char=""/>
            </a:pPr>
            <a:r>
              <a:rPr b="0" lang="de-DE" sz="2000" spc="-1" strike="noStrike">
                <a:solidFill>
                  <a:srgbClr val="ffffff"/>
                </a:solidFill>
                <a:latin typeface="Arial"/>
              </a:rPr>
              <a:t>Format des Gliederungstextes durch Klicken bearbeiten</a:t>
            </a:r>
            <a:endParaRPr b="0" lang="de-DE" sz="2000" spc="-1" strike="noStrike">
              <a:solidFill>
                <a:srgbClr val="ffffff"/>
              </a:solidFill>
              <a:latin typeface="Arial"/>
            </a:endParaRPr>
          </a:p>
          <a:p>
            <a:pPr lvl="1" marL="864000" indent="-324000">
              <a:spcBef>
                <a:spcPts val="1134"/>
              </a:spcBef>
              <a:buClr>
                <a:srgbClr val="000000"/>
              </a:buClr>
              <a:buSzPct val="75000"/>
              <a:buFont typeface="Symbol" charset="2"/>
              <a:buChar char=""/>
            </a:pPr>
            <a:r>
              <a:rPr b="0" lang="de-DE" sz="2000" spc="-1" strike="noStrike">
                <a:solidFill>
                  <a:srgbClr val="ffffff"/>
                </a:solidFill>
                <a:latin typeface="Arial"/>
              </a:rPr>
              <a:t>Zweite Gliederungsebene</a:t>
            </a:r>
            <a:endParaRPr b="0" lang="de-DE" sz="2000" spc="-1" strike="noStrike">
              <a:solidFill>
                <a:srgbClr val="ffffff"/>
              </a:solidFill>
              <a:latin typeface="Arial"/>
            </a:endParaRPr>
          </a:p>
          <a:p>
            <a:pPr lvl="2" marL="1296000" indent="-288000">
              <a:spcBef>
                <a:spcPts val="850"/>
              </a:spcBef>
              <a:buClr>
                <a:srgbClr val="000000"/>
              </a:buClr>
              <a:buSzPct val="45000"/>
              <a:buFont typeface="Wingdings" charset="2"/>
              <a:buChar char=""/>
            </a:pPr>
            <a:r>
              <a:rPr b="0" lang="de-DE" sz="2000" spc="-1" strike="noStrike">
                <a:solidFill>
                  <a:srgbClr val="ffffff"/>
                </a:solidFill>
                <a:latin typeface="Arial"/>
              </a:rPr>
              <a:t>Dritte Gliederungsebene</a:t>
            </a:r>
            <a:endParaRPr b="0" lang="de-DE" sz="2000" spc="-1" strike="noStrike">
              <a:solidFill>
                <a:srgbClr val="ffffff"/>
              </a:solidFill>
              <a:latin typeface="Arial"/>
            </a:endParaRPr>
          </a:p>
          <a:p>
            <a:pPr lvl="3" marL="1728000" indent="-216000">
              <a:spcBef>
                <a:spcPts val="567"/>
              </a:spcBef>
              <a:buClr>
                <a:srgbClr val="000000"/>
              </a:buClr>
              <a:buSzPct val="75000"/>
              <a:buFont typeface="Symbol" charset="2"/>
              <a:buChar char=""/>
            </a:pPr>
            <a:r>
              <a:rPr b="0" lang="de-DE" sz="2000" spc="-1" strike="noStrike">
                <a:solidFill>
                  <a:srgbClr val="ffffff"/>
                </a:solidFill>
                <a:latin typeface="Arial"/>
              </a:rPr>
              <a:t>Vierte Gliederungsebene</a:t>
            </a:r>
            <a:endParaRPr b="0" lang="de-DE" sz="2000" spc="-1" strike="noStrike">
              <a:solidFill>
                <a:srgbClr val="ffffff"/>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ffffff"/>
                </a:solidFill>
                <a:latin typeface="Arial"/>
              </a:rPr>
              <a:t>Fünfte Gliederungsebene</a:t>
            </a:r>
            <a:endParaRPr b="0" lang="de-DE" sz="2000" spc="-1" strike="noStrike">
              <a:solidFill>
                <a:srgbClr val="ffffff"/>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ffffff"/>
                </a:solidFill>
                <a:latin typeface="Arial"/>
              </a:rPr>
              <a:t>Sechste Gliederungsebene</a:t>
            </a:r>
            <a:endParaRPr b="0" lang="de-DE" sz="2000" spc="-1" strike="noStrike">
              <a:solidFill>
                <a:srgbClr val="ffffff"/>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ffffff"/>
                </a:solidFill>
                <a:latin typeface="Arial"/>
              </a:rPr>
              <a:t>Siebte Gliederungsebene</a:t>
            </a:r>
            <a:endParaRPr b="0" lang="de-DE" sz="2000" spc="-1" strike="noStrike">
              <a:solidFill>
                <a:srgbClr val="ffffff"/>
              </a:solidFill>
              <a:latin typeface="Arial"/>
            </a:endParaRPr>
          </a:p>
        </p:txBody>
      </p:sp>
      <p:sp>
        <p:nvSpPr>
          <p:cNvPr id="126"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de-DE" sz="1800" spc="-1" strike="noStrike">
                <a:solidFill>
                  <a:srgbClr val="ffffff"/>
                </a:solidFill>
                <a:latin typeface="Arial"/>
              </a:rPr>
              <a:t>Format des Titeltextes durch Klicken bearbeiten</a:t>
            </a:r>
            <a:endParaRPr b="0" lang="de-D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jpeg"/><Relationship Id="rId9" Type="http://schemas.openxmlformats.org/officeDocument/2006/relationships/image" Target="../media/image38.png"/><Relationship Id="rId10"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hyperlink" Target="http://www.oegig.at/goertschitztal" TargetMode="External"/><Relationship Id="rId2" Type="http://schemas.openxmlformats.org/officeDocument/2006/relationships/image" Target="../media/image46.png"/><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hyperlink" Target="https://www.oegig.at/goertschitztal/" TargetMode="External"/><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hyperlink" Target="mailto:office@oegig.at" TargetMode="External"/><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hyperlink" Target="mailto:christian.truegler@oegig.at" TargetMode="External"/><Relationship Id="rId2" Type="http://schemas.openxmlformats.org/officeDocument/2006/relationships/hyperlink" Target="http://www.&#246;egig.at/" TargetMode="External"/><Relationship Id="rId3" Type="http://schemas.openxmlformats.org/officeDocument/2006/relationships/hyperlink" Target="https://www.oegig.at/goertschitztal/" TargetMode="External"/><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9" Type="http://schemas.openxmlformats.org/officeDocument/2006/relationships/image" Target="../media/image21.png"/><Relationship Id="rId10"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642960" y="791640"/>
            <a:ext cx="10515240" cy="2086200"/>
          </a:xfrm>
          <a:prstGeom prst="rect">
            <a:avLst/>
          </a:prstGeom>
          <a:noFill/>
          <a:ln w="0">
            <a:noFill/>
          </a:ln>
        </p:spPr>
        <p:txBody>
          <a:bodyPr lIns="0" rIns="0" anchor="b">
            <a:noAutofit/>
          </a:bodyPr>
          <a:p>
            <a:pPr>
              <a:lnSpc>
                <a:spcPct val="90000"/>
              </a:lnSpc>
            </a:pPr>
            <a:r>
              <a:rPr b="1" lang="de-DE" sz="4800" spc="-1" strike="noStrike">
                <a:solidFill>
                  <a:srgbClr val="ffffff"/>
                </a:solidFill>
                <a:latin typeface="Arial"/>
                <a:ea typeface="Verdana"/>
              </a:rPr>
              <a:t>Zukunftssichere Glasfaserinfrastruktur für das Görtschitztal</a:t>
            </a:r>
            <a:endParaRPr b="0" lang="de-DE" sz="4800" spc="-1" strike="noStrike">
              <a:solidFill>
                <a:srgbClr val="6e6e6e"/>
              </a:solidFill>
              <a:latin typeface="Arial"/>
            </a:endParaRPr>
          </a:p>
        </p:txBody>
      </p:sp>
      <p:sp>
        <p:nvSpPr>
          <p:cNvPr id="164" name="TextShape 2"/>
          <p:cNvSpPr txBox="1"/>
          <p:nvPr/>
        </p:nvSpPr>
        <p:spPr>
          <a:xfrm>
            <a:off x="412200" y="6066360"/>
            <a:ext cx="10515240" cy="738360"/>
          </a:xfrm>
          <a:prstGeom prst="rect">
            <a:avLst/>
          </a:prstGeom>
          <a:noFill/>
          <a:ln w="0">
            <a:noFill/>
          </a:ln>
        </p:spPr>
        <p:txBody>
          <a:bodyPr lIns="0" rIns="0">
            <a:noAutofit/>
          </a:bodyPr>
          <a:p>
            <a:pPr>
              <a:lnSpc>
                <a:spcPct val="90000"/>
              </a:lnSpc>
              <a:spcBef>
                <a:spcPts val="1001"/>
              </a:spcBef>
              <a:tabLst>
                <a:tab algn="l" pos="0"/>
              </a:tabLst>
            </a:pPr>
            <a:r>
              <a:rPr b="1" lang="de-DE" sz="2400" spc="-1" strike="noStrike">
                <a:solidFill>
                  <a:srgbClr val="ffffff"/>
                </a:solidFill>
                <a:latin typeface="Arial"/>
              </a:rPr>
              <a:t>Österreichische Glasfaser-Infrastrukturgesellschaft (öGIG)</a:t>
            </a:r>
            <a:endParaRPr b="0" lang="de-DE" sz="2400" spc="-1" strike="noStrike">
              <a:solidFill>
                <a:srgbClr val="6e6e6e"/>
              </a:solidFill>
              <a:latin typeface="Arial"/>
            </a:endParaRPr>
          </a:p>
        </p:txBody>
      </p:sp>
      <p:pic>
        <p:nvPicPr>
          <p:cNvPr id="165" name="Grafik 2" descr=""/>
          <p:cNvPicPr/>
          <p:nvPr/>
        </p:nvPicPr>
        <p:blipFill>
          <a:blip r:embed="rId1"/>
          <a:stretch/>
        </p:blipFill>
        <p:spPr>
          <a:xfrm>
            <a:off x="9374760" y="5617080"/>
            <a:ext cx="2817000" cy="1232640"/>
          </a:xfrm>
          <a:prstGeom prst="rect">
            <a:avLst/>
          </a:prstGeom>
          <a:ln w="0">
            <a:noFill/>
          </a:ln>
        </p:spPr>
      </p:pic>
      <p:sp>
        <p:nvSpPr>
          <p:cNvPr id="166" name="CustomShape 3"/>
          <p:cNvSpPr/>
          <p:nvPr/>
        </p:nvSpPr>
        <p:spPr>
          <a:xfrm>
            <a:off x="0" y="3213720"/>
            <a:ext cx="12191760" cy="8215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de-DE" sz="4800" spc="-1" strike="noStrike">
                <a:solidFill>
                  <a:srgbClr val="ffffff"/>
                </a:solidFill>
                <a:latin typeface="Arial"/>
                <a:ea typeface="Verdana"/>
              </a:rPr>
              <a:t>Präsentation</a:t>
            </a:r>
            <a:r>
              <a:rPr b="0" lang="de-DE" sz="1800" spc="-1" strike="noStrike">
                <a:solidFill>
                  <a:srgbClr val="ffffff"/>
                </a:solidFill>
                <a:latin typeface="Arial"/>
                <a:ea typeface="Verdana"/>
              </a:rPr>
              <a:t> </a:t>
            </a:r>
            <a:r>
              <a:rPr b="1" lang="de-DE" sz="4800" spc="-1" strike="noStrike">
                <a:solidFill>
                  <a:srgbClr val="ffffff"/>
                </a:solidFill>
                <a:latin typeface="Arial"/>
                <a:ea typeface="Verdana"/>
              </a:rPr>
              <a:t>Glasfaserbotschafter</a:t>
            </a:r>
            <a:endParaRPr b="0" lang="de-DE" sz="4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TextShape 1"/>
          <p:cNvSpPr txBox="1"/>
          <p:nvPr/>
        </p:nvSpPr>
        <p:spPr>
          <a:xfrm>
            <a:off x="513000" y="266760"/>
            <a:ext cx="10677240" cy="867600"/>
          </a:xfrm>
          <a:prstGeom prst="rect">
            <a:avLst/>
          </a:prstGeom>
          <a:noFill/>
          <a:ln w="0">
            <a:noFill/>
          </a:ln>
        </p:spPr>
        <p:txBody>
          <a:bodyPr lIns="0" rIns="0" anchor="ctr">
            <a:noAutofit/>
          </a:bodyPr>
          <a:p>
            <a:pPr>
              <a:lnSpc>
                <a:spcPct val="90000"/>
              </a:lnSpc>
            </a:pPr>
            <a:r>
              <a:rPr b="1" lang="de-DE" sz="2800" spc="-1" strike="noStrike">
                <a:solidFill>
                  <a:srgbClr val="6e6e6e"/>
                </a:solidFill>
                <a:latin typeface="Arial"/>
                <a:ea typeface="Verdana"/>
              </a:rPr>
              <a:t>Erfahrene Internet-Anbieter für B2C &amp; B2B bieten               dem Endkunden eine große Auswahlmöglichkeit</a:t>
            </a:r>
            <a:endParaRPr b="0" lang="de-DE" sz="2800" spc="-1" strike="noStrike">
              <a:solidFill>
                <a:srgbClr val="6e6e6e"/>
              </a:solidFill>
              <a:latin typeface="Arial"/>
            </a:endParaRPr>
          </a:p>
        </p:txBody>
      </p:sp>
      <p:sp>
        <p:nvSpPr>
          <p:cNvPr id="259" name="TextShape 2"/>
          <p:cNvSpPr txBox="1"/>
          <p:nvPr/>
        </p:nvSpPr>
        <p:spPr>
          <a:xfrm>
            <a:off x="8935560" y="6400440"/>
            <a:ext cx="2742840" cy="364680"/>
          </a:xfrm>
          <a:prstGeom prst="rect">
            <a:avLst/>
          </a:prstGeom>
          <a:noFill/>
          <a:ln w="0">
            <a:noFill/>
          </a:ln>
        </p:spPr>
        <p:txBody>
          <a:bodyPr anchor="ctr">
            <a:noAutofit/>
          </a:bodyPr>
          <a:p>
            <a:pPr algn="r">
              <a:lnSpc>
                <a:spcPct val="100000"/>
              </a:lnSpc>
            </a:pPr>
            <a:fld id="{5F2F0595-0C3A-49D6-B836-E088D19B1EF6}" type="slidenum">
              <a:rPr b="0" lang="de-DE" sz="1200" spc="-1" strike="noStrike">
                <a:solidFill>
                  <a:srgbClr val="6e6e6e"/>
                </a:solidFill>
                <a:latin typeface="Arial"/>
              </a:rPr>
              <a:t>&lt;Foliennummer&gt;</a:t>
            </a:fld>
            <a:endParaRPr b="0" lang="de-DE" sz="1200" spc="-1" strike="noStrike">
              <a:latin typeface="Times New Roman"/>
            </a:endParaRPr>
          </a:p>
        </p:txBody>
      </p:sp>
      <p:pic>
        <p:nvPicPr>
          <p:cNvPr id="260" name="Grafik 19" descr=""/>
          <p:cNvPicPr/>
          <p:nvPr/>
        </p:nvPicPr>
        <p:blipFill>
          <a:blip r:embed="rId1"/>
          <a:stretch/>
        </p:blipFill>
        <p:spPr>
          <a:xfrm>
            <a:off x="858960" y="1824480"/>
            <a:ext cx="2927520" cy="876960"/>
          </a:xfrm>
          <a:prstGeom prst="rect">
            <a:avLst/>
          </a:prstGeom>
          <a:ln w="0">
            <a:noFill/>
          </a:ln>
        </p:spPr>
      </p:pic>
      <p:pic>
        <p:nvPicPr>
          <p:cNvPr id="261" name="Grafik 20" descr=""/>
          <p:cNvPicPr/>
          <p:nvPr/>
        </p:nvPicPr>
        <p:blipFill>
          <a:blip r:embed="rId2"/>
          <a:stretch/>
        </p:blipFill>
        <p:spPr>
          <a:xfrm>
            <a:off x="8199720" y="4800600"/>
            <a:ext cx="2882160" cy="646200"/>
          </a:xfrm>
          <a:prstGeom prst="rect">
            <a:avLst/>
          </a:prstGeom>
          <a:ln w="0">
            <a:noFill/>
          </a:ln>
        </p:spPr>
      </p:pic>
      <p:pic>
        <p:nvPicPr>
          <p:cNvPr id="262" name="Grafik 21" descr=""/>
          <p:cNvPicPr/>
          <p:nvPr/>
        </p:nvPicPr>
        <p:blipFill>
          <a:blip r:embed="rId3"/>
          <a:stretch/>
        </p:blipFill>
        <p:spPr>
          <a:xfrm>
            <a:off x="858960" y="3369600"/>
            <a:ext cx="2722320" cy="709560"/>
          </a:xfrm>
          <a:prstGeom prst="rect">
            <a:avLst/>
          </a:prstGeom>
          <a:ln w="0">
            <a:noFill/>
          </a:ln>
        </p:spPr>
      </p:pic>
      <p:pic>
        <p:nvPicPr>
          <p:cNvPr id="263" name="Grafik 22" descr=""/>
          <p:cNvPicPr/>
          <p:nvPr/>
        </p:nvPicPr>
        <p:blipFill>
          <a:blip r:embed="rId4"/>
          <a:stretch/>
        </p:blipFill>
        <p:spPr>
          <a:xfrm>
            <a:off x="917280" y="4797360"/>
            <a:ext cx="2815920" cy="720720"/>
          </a:xfrm>
          <a:prstGeom prst="rect">
            <a:avLst/>
          </a:prstGeom>
          <a:ln w="0">
            <a:noFill/>
          </a:ln>
        </p:spPr>
      </p:pic>
      <p:pic>
        <p:nvPicPr>
          <p:cNvPr id="264" name="Grafik 23" descr=""/>
          <p:cNvPicPr/>
          <p:nvPr/>
        </p:nvPicPr>
        <p:blipFill>
          <a:blip r:embed="rId5"/>
          <a:stretch/>
        </p:blipFill>
        <p:spPr>
          <a:xfrm>
            <a:off x="4551480" y="1833120"/>
            <a:ext cx="2818800" cy="852840"/>
          </a:xfrm>
          <a:prstGeom prst="rect">
            <a:avLst/>
          </a:prstGeom>
          <a:ln w="0">
            <a:noFill/>
          </a:ln>
        </p:spPr>
      </p:pic>
      <p:pic>
        <p:nvPicPr>
          <p:cNvPr id="265" name="Grafik 24" descr=""/>
          <p:cNvPicPr/>
          <p:nvPr/>
        </p:nvPicPr>
        <p:blipFill>
          <a:blip r:embed="rId6"/>
          <a:stretch/>
        </p:blipFill>
        <p:spPr>
          <a:xfrm>
            <a:off x="8353800" y="3357360"/>
            <a:ext cx="2828880" cy="713160"/>
          </a:xfrm>
          <a:prstGeom prst="rect">
            <a:avLst/>
          </a:prstGeom>
          <a:ln w="0">
            <a:noFill/>
          </a:ln>
        </p:spPr>
      </p:pic>
      <p:pic>
        <p:nvPicPr>
          <p:cNvPr id="266" name="Grafik 25" descr=""/>
          <p:cNvPicPr/>
          <p:nvPr/>
        </p:nvPicPr>
        <p:blipFill>
          <a:blip r:embed="rId7"/>
          <a:stretch/>
        </p:blipFill>
        <p:spPr>
          <a:xfrm>
            <a:off x="4574520" y="3354120"/>
            <a:ext cx="2821680" cy="985680"/>
          </a:xfrm>
          <a:prstGeom prst="rect">
            <a:avLst/>
          </a:prstGeom>
          <a:ln w="0">
            <a:noFill/>
          </a:ln>
        </p:spPr>
      </p:pic>
      <p:pic>
        <p:nvPicPr>
          <p:cNvPr id="267" name="Grafik 27" descr=""/>
          <p:cNvPicPr/>
          <p:nvPr/>
        </p:nvPicPr>
        <p:blipFill>
          <a:blip r:embed="rId8"/>
          <a:stretch/>
        </p:blipFill>
        <p:spPr>
          <a:xfrm>
            <a:off x="8357040" y="1830240"/>
            <a:ext cx="2833200" cy="1047240"/>
          </a:xfrm>
          <a:prstGeom prst="rect">
            <a:avLst/>
          </a:prstGeom>
          <a:ln w="0">
            <a:noFill/>
          </a:ln>
        </p:spPr>
      </p:pic>
      <p:pic>
        <p:nvPicPr>
          <p:cNvPr id="268" name="Picture 31" descr=""/>
          <p:cNvPicPr/>
          <p:nvPr/>
        </p:nvPicPr>
        <p:blipFill>
          <a:blip r:embed="rId9"/>
          <a:stretch/>
        </p:blipFill>
        <p:spPr>
          <a:xfrm>
            <a:off x="4536720" y="4715280"/>
            <a:ext cx="2857320" cy="9522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TextShape 1"/>
          <p:cNvSpPr txBox="1"/>
          <p:nvPr/>
        </p:nvSpPr>
        <p:spPr>
          <a:xfrm>
            <a:off x="4394160" y="1515960"/>
            <a:ext cx="7584120" cy="1699560"/>
          </a:xfrm>
          <a:prstGeom prst="rect">
            <a:avLst/>
          </a:prstGeom>
          <a:noFill/>
          <a:ln w="0">
            <a:noFill/>
          </a:ln>
        </p:spPr>
        <p:txBody>
          <a:bodyPr lIns="0" rIns="0">
            <a:noAutofit/>
          </a:bodyPr>
          <a:p>
            <a:pPr marL="274320" indent="-273960">
              <a:lnSpc>
                <a:spcPct val="90000"/>
              </a:lnSpc>
              <a:spcBef>
                <a:spcPts val="1001"/>
              </a:spcBef>
              <a:buClr>
                <a:srgbClr val="e3002e"/>
              </a:buClr>
              <a:buFont typeface="Wingdings" charset="2"/>
              <a:buChar char=""/>
            </a:pPr>
            <a:r>
              <a:rPr b="0" lang="de-DE" sz="2800" spc="-1" strike="noStrike">
                <a:solidFill>
                  <a:srgbClr val="6e6e6e"/>
                </a:solidFill>
                <a:latin typeface="Arial"/>
              </a:rPr>
              <a:t>Bau der Trasse von Süden nach Norden</a:t>
            </a:r>
            <a:endParaRPr b="0" lang="de-DE" sz="2800" spc="-1" strike="noStrike">
              <a:solidFill>
                <a:srgbClr val="6e6e6e"/>
              </a:solidFill>
              <a:latin typeface="Arial"/>
            </a:endParaRPr>
          </a:p>
          <a:p>
            <a:pPr>
              <a:lnSpc>
                <a:spcPct val="90000"/>
              </a:lnSpc>
              <a:spcBef>
                <a:spcPts val="1001"/>
              </a:spcBef>
            </a:pPr>
            <a:endParaRPr b="0" lang="de-DE" sz="2800" spc="-1" strike="noStrike">
              <a:solidFill>
                <a:srgbClr val="6e6e6e"/>
              </a:solidFill>
              <a:latin typeface="Arial"/>
            </a:endParaRPr>
          </a:p>
          <a:p>
            <a:pPr marL="457200">
              <a:lnSpc>
                <a:spcPct val="90000"/>
              </a:lnSpc>
              <a:spcBef>
                <a:spcPts val="499"/>
              </a:spcBef>
              <a:tabLst>
                <a:tab algn="l" pos="0"/>
              </a:tabLst>
            </a:pPr>
            <a:r>
              <a:rPr b="1" lang="de-DE" sz="2400" spc="-1" strike="noStrike">
                <a:solidFill>
                  <a:srgbClr val="6e6e6e"/>
                </a:solidFill>
                <a:latin typeface="Arial"/>
              </a:rPr>
              <a:t>Dezember 2022</a:t>
            </a:r>
            <a:endParaRPr b="0" lang="de-DE" sz="2400" spc="-1" strike="noStrike">
              <a:solidFill>
                <a:srgbClr val="6e6e6e"/>
              </a:solidFill>
              <a:latin typeface="Arial"/>
            </a:endParaRPr>
          </a:p>
          <a:p>
            <a:pPr lvl="1" marL="685800" indent="-228240">
              <a:lnSpc>
                <a:spcPct val="90000"/>
              </a:lnSpc>
              <a:spcBef>
                <a:spcPts val="499"/>
              </a:spcBef>
              <a:buClr>
                <a:srgbClr val="e3002e"/>
              </a:buClr>
              <a:buFont typeface="Systemschrift Normal"/>
              <a:buChar char="−"/>
              <a:tabLst>
                <a:tab algn="l" pos="0"/>
              </a:tabLst>
            </a:pPr>
            <a:r>
              <a:rPr b="0" lang="de-DE" sz="2400" spc="-1" strike="noStrike">
                <a:solidFill>
                  <a:srgbClr val="6e6e6e"/>
                </a:solidFill>
                <a:latin typeface="Arial"/>
              </a:rPr>
              <a:t>Baulos 1: Magdalensberg, Brückl</a:t>
            </a:r>
            <a:endParaRPr b="0" lang="de-DE" sz="2400" spc="-1" strike="noStrike">
              <a:solidFill>
                <a:srgbClr val="6e6e6e"/>
              </a:solidFill>
              <a:latin typeface="Arial"/>
            </a:endParaRPr>
          </a:p>
          <a:p>
            <a:pPr lvl="1" marL="685800" indent="-228240">
              <a:lnSpc>
                <a:spcPct val="90000"/>
              </a:lnSpc>
              <a:spcBef>
                <a:spcPts val="499"/>
              </a:spcBef>
              <a:buClr>
                <a:srgbClr val="e3002e"/>
              </a:buClr>
              <a:buFont typeface="Systemschrift Normal"/>
              <a:buChar char="−"/>
              <a:tabLst>
                <a:tab algn="l" pos="0"/>
              </a:tabLst>
            </a:pPr>
            <a:r>
              <a:rPr b="0" lang="de-DE" sz="2400" spc="-1" strike="noStrike">
                <a:solidFill>
                  <a:srgbClr val="6e6e6e"/>
                </a:solidFill>
                <a:latin typeface="Arial"/>
              </a:rPr>
              <a:t>Baulos 2: St. Georgen, Kappel</a:t>
            </a:r>
            <a:endParaRPr b="0" lang="de-DE" sz="2400" spc="-1" strike="noStrike">
              <a:solidFill>
                <a:srgbClr val="6e6e6e"/>
              </a:solidFill>
              <a:latin typeface="Arial"/>
            </a:endParaRPr>
          </a:p>
          <a:p>
            <a:endParaRPr b="0" lang="de-DE" sz="2400" spc="-1" strike="noStrike">
              <a:solidFill>
                <a:srgbClr val="6e6e6e"/>
              </a:solidFill>
              <a:latin typeface="Arial"/>
            </a:endParaRPr>
          </a:p>
          <a:p>
            <a:pPr marL="457200">
              <a:lnSpc>
                <a:spcPct val="90000"/>
              </a:lnSpc>
              <a:spcBef>
                <a:spcPts val="499"/>
              </a:spcBef>
              <a:tabLst>
                <a:tab algn="l" pos="0"/>
              </a:tabLst>
            </a:pPr>
            <a:r>
              <a:rPr b="1" lang="de-DE" sz="2400" spc="-1" strike="noStrike">
                <a:solidFill>
                  <a:srgbClr val="6e6e6e"/>
                </a:solidFill>
                <a:latin typeface="Arial"/>
              </a:rPr>
              <a:t>Juni 2023</a:t>
            </a:r>
            <a:endParaRPr b="0" lang="de-DE" sz="2400" spc="-1" strike="noStrike">
              <a:solidFill>
                <a:srgbClr val="6e6e6e"/>
              </a:solidFill>
              <a:latin typeface="Arial"/>
            </a:endParaRPr>
          </a:p>
          <a:p>
            <a:pPr lvl="1" marL="685800" indent="-228240">
              <a:lnSpc>
                <a:spcPct val="90000"/>
              </a:lnSpc>
              <a:spcBef>
                <a:spcPts val="499"/>
              </a:spcBef>
              <a:buClr>
                <a:srgbClr val="e3002e"/>
              </a:buClr>
              <a:buFont typeface="Systemschrift Normal"/>
              <a:buChar char="−"/>
              <a:tabLst>
                <a:tab algn="l" pos="0"/>
              </a:tabLst>
            </a:pPr>
            <a:r>
              <a:rPr b="0" lang="de-DE" sz="2400" spc="-1" strike="noStrike">
                <a:solidFill>
                  <a:srgbClr val="6e6e6e"/>
                </a:solidFill>
                <a:latin typeface="Arial"/>
              </a:rPr>
              <a:t>Baulos 3: Eberstein, Althofen, Klein St. Paul, Guttaring, Hüttenberg </a:t>
            </a:r>
            <a:endParaRPr b="0" lang="de-DE" sz="2400" spc="-1" strike="noStrike">
              <a:solidFill>
                <a:srgbClr val="6e6e6e"/>
              </a:solidFill>
              <a:latin typeface="Arial"/>
            </a:endParaRPr>
          </a:p>
        </p:txBody>
      </p:sp>
      <p:sp>
        <p:nvSpPr>
          <p:cNvPr id="270" name="TextShape 2"/>
          <p:cNvSpPr txBox="1"/>
          <p:nvPr/>
        </p:nvSpPr>
        <p:spPr>
          <a:xfrm>
            <a:off x="360000" y="725040"/>
            <a:ext cx="9951480" cy="593280"/>
          </a:xfrm>
          <a:prstGeom prst="rect">
            <a:avLst/>
          </a:prstGeom>
          <a:noFill/>
          <a:ln w="0">
            <a:noFill/>
          </a:ln>
        </p:spPr>
        <p:txBody>
          <a:bodyPr lIns="0" rIns="0" anchor="ctr">
            <a:noAutofit/>
          </a:bodyPr>
          <a:p>
            <a:pPr>
              <a:lnSpc>
                <a:spcPct val="90000"/>
              </a:lnSpc>
            </a:pPr>
            <a:r>
              <a:rPr b="1" lang="de-DE" sz="3600" spc="-1" strike="noStrike">
                <a:solidFill>
                  <a:srgbClr val="6e6e6e"/>
                </a:solidFill>
                <a:latin typeface="Arial"/>
                <a:ea typeface="Verdana"/>
              </a:rPr>
              <a:t>Projektplanung Großregion Görtschitztal</a:t>
            </a:r>
            <a:endParaRPr b="0" lang="de-DE" sz="3600" spc="-1" strike="noStrike">
              <a:solidFill>
                <a:srgbClr val="6e6e6e"/>
              </a:solidFill>
              <a:latin typeface="Arial"/>
            </a:endParaRPr>
          </a:p>
        </p:txBody>
      </p:sp>
      <p:sp>
        <p:nvSpPr>
          <p:cNvPr id="271" name="TextShape 3"/>
          <p:cNvSpPr txBox="1"/>
          <p:nvPr/>
        </p:nvSpPr>
        <p:spPr>
          <a:xfrm>
            <a:off x="8935560" y="6400440"/>
            <a:ext cx="2742840" cy="364680"/>
          </a:xfrm>
          <a:prstGeom prst="rect">
            <a:avLst/>
          </a:prstGeom>
          <a:noFill/>
          <a:ln w="0">
            <a:noFill/>
          </a:ln>
        </p:spPr>
        <p:txBody>
          <a:bodyPr anchor="ctr">
            <a:noAutofit/>
          </a:bodyPr>
          <a:p>
            <a:pPr algn="r">
              <a:lnSpc>
                <a:spcPct val="100000"/>
              </a:lnSpc>
            </a:pPr>
            <a:fld id="{3CD5B5D8-6352-46AB-8227-67757580457D}" type="slidenum">
              <a:rPr b="0" lang="de-DE" sz="1200" spc="-1" strike="noStrike">
                <a:solidFill>
                  <a:srgbClr val="6e6e6e"/>
                </a:solidFill>
                <a:latin typeface="Arial"/>
              </a:rPr>
              <a:t>&lt;Foliennummer&gt;</a:t>
            </a:fld>
            <a:endParaRPr b="0" lang="de-DE" sz="1200" spc="-1" strike="noStrike">
              <a:latin typeface="Times New Roman"/>
            </a:endParaRPr>
          </a:p>
        </p:txBody>
      </p:sp>
      <p:pic>
        <p:nvPicPr>
          <p:cNvPr id="272" name="Picture 2" descr="image002"/>
          <p:cNvPicPr/>
          <p:nvPr/>
        </p:nvPicPr>
        <p:blipFill>
          <a:blip r:embed="rId1"/>
          <a:stretch/>
        </p:blipFill>
        <p:spPr>
          <a:xfrm>
            <a:off x="939600" y="1515960"/>
            <a:ext cx="3302640" cy="5066640"/>
          </a:xfrm>
          <a:prstGeom prst="rect">
            <a:avLst/>
          </a:prstGeom>
          <a:ln w="0">
            <a:noFill/>
          </a:ln>
        </p:spPr>
      </p:pic>
      <p:sp>
        <p:nvSpPr>
          <p:cNvPr id="273" name="CustomShape 4"/>
          <p:cNvSpPr/>
          <p:nvPr/>
        </p:nvSpPr>
        <p:spPr>
          <a:xfrm>
            <a:off x="295920" y="167400"/>
            <a:ext cx="10079640" cy="9435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2800" spc="-1" strike="noStrike">
                <a:solidFill>
                  <a:srgbClr val="6e6e6e"/>
                </a:solidFill>
                <a:latin typeface="Arial"/>
              </a:rPr>
              <a:t>Wann startet das Projekt? Wie lange dauert es? </a:t>
            </a:r>
            <a:br/>
            <a:endParaRPr b="0" lang="de-DE"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CustomShape 1"/>
          <p:cNvSpPr/>
          <p:nvPr/>
        </p:nvSpPr>
        <p:spPr>
          <a:xfrm>
            <a:off x="4082760" y="1451520"/>
            <a:ext cx="2710080" cy="1135080"/>
          </a:xfrm>
          <a:prstGeom prst="chevron">
            <a:avLst>
              <a:gd name="adj" fmla="val 39192"/>
            </a:avLst>
          </a:prstGeom>
          <a:solidFill>
            <a:schemeClr val="tx2"/>
          </a:solidFill>
          <a:ln w="12700">
            <a:noFill/>
          </a:ln>
        </p:spPr>
        <p:style>
          <a:lnRef idx="0"/>
          <a:fillRef idx="0"/>
          <a:effectRef idx="0"/>
          <a:fontRef idx="minor"/>
        </p:style>
        <p:txBody>
          <a:bodyPr lIns="108000" rIns="36000" tIns="36000" bIns="36000" anchor="ctr">
            <a:noAutofit/>
          </a:bodyPr>
          <a:p>
            <a:pPr>
              <a:lnSpc>
                <a:spcPct val="90000"/>
              </a:lnSpc>
              <a:spcBef>
                <a:spcPts val="451"/>
              </a:spcBef>
            </a:pPr>
            <a:r>
              <a:rPr b="0" lang="de-DE" sz="1800" spc="-1" strike="noStrike">
                <a:solidFill>
                  <a:srgbClr val="ffffff"/>
                </a:solidFill>
                <a:latin typeface="Tele-GroteskFet"/>
              </a:rPr>
              <a:t>Sammel-   </a:t>
            </a:r>
            <a:br/>
            <a:r>
              <a:rPr b="0" lang="de-DE" sz="1800" spc="-1" strike="noStrike">
                <a:solidFill>
                  <a:srgbClr val="ffffff"/>
                </a:solidFill>
                <a:latin typeface="Tele-GroteskFet"/>
              </a:rPr>
              <a:t> Phase</a:t>
            </a:r>
            <a:endParaRPr b="0" lang="de-DE" sz="1800" spc="-1" strike="noStrike">
              <a:latin typeface="Arial"/>
            </a:endParaRPr>
          </a:p>
        </p:txBody>
      </p:sp>
      <p:sp>
        <p:nvSpPr>
          <p:cNvPr id="275" name="TextShape 2"/>
          <p:cNvSpPr txBox="1"/>
          <p:nvPr/>
        </p:nvSpPr>
        <p:spPr>
          <a:xfrm>
            <a:off x="8935560" y="6400440"/>
            <a:ext cx="2742840" cy="364680"/>
          </a:xfrm>
          <a:prstGeom prst="rect">
            <a:avLst/>
          </a:prstGeom>
          <a:noFill/>
          <a:ln w="0">
            <a:noFill/>
          </a:ln>
        </p:spPr>
        <p:txBody>
          <a:bodyPr anchor="ctr">
            <a:noAutofit/>
          </a:bodyPr>
          <a:p>
            <a:pPr algn="r">
              <a:lnSpc>
                <a:spcPct val="100000"/>
              </a:lnSpc>
              <a:tabLst>
                <a:tab algn="l" pos="0"/>
              </a:tabLst>
            </a:pPr>
            <a:fld id="{3B7263CD-B6BC-4F71-9011-E4BB68234BF9}" type="slidenum">
              <a:rPr b="0" lang="de-DE" sz="1200" spc="-1" strike="noStrike">
                <a:solidFill>
                  <a:srgbClr val="575756"/>
                </a:solidFill>
                <a:latin typeface="Arial"/>
              </a:rPr>
              <a:t>&lt;Foliennummer&gt;</a:t>
            </a:fld>
            <a:endParaRPr b="0" lang="de-DE" sz="1200" spc="-1" strike="noStrike">
              <a:latin typeface="Times New Roman"/>
            </a:endParaRPr>
          </a:p>
        </p:txBody>
      </p:sp>
      <p:sp>
        <p:nvSpPr>
          <p:cNvPr id="276" name="CustomShape 3"/>
          <p:cNvSpPr/>
          <p:nvPr/>
        </p:nvSpPr>
        <p:spPr>
          <a:xfrm>
            <a:off x="513000" y="261720"/>
            <a:ext cx="10738080" cy="978480"/>
          </a:xfrm>
          <a:prstGeom prst="rect">
            <a:avLst/>
          </a:prstGeom>
          <a:noFill/>
          <a:ln w="0">
            <a:noFill/>
          </a:ln>
        </p:spPr>
        <p:style>
          <a:lnRef idx="0"/>
          <a:fillRef idx="0"/>
          <a:effectRef idx="0"/>
          <a:fontRef idx="minor"/>
        </p:style>
        <p:txBody>
          <a:bodyPr anchor="ctr">
            <a:normAutofit/>
          </a:bodyPr>
          <a:p>
            <a:pPr>
              <a:lnSpc>
                <a:spcPct val="90000"/>
              </a:lnSpc>
            </a:pPr>
            <a:r>
              <a:rPr b="1" lang="de-DE" sz="2800" spc="-1" strike="noStrike">
                <a:solidFill>
                  <a:srgbClr val="6e6e6e"/>
                </a:solidFill>
                <a:latin typeface="Arial"/>
                <a:ea typeface="Verdana"/>
              </a:rPr>
              <a:t>Projektablauf</a:t>
            </a:r>
            <a:r>
              <a:rPr b="1" lang="de-DE" sz="3200" spc="-1" strike="noStrike">
                <a:solidFill>
                  <a:srgbClr val="6e6e6e"/>
                </a:solidFill>
                <a:latin typeface="Arial"/>
                <a:ea typeface="Verdana"/>
              </a:rPr>
              <a:t> und Zeitplan</a:t>
            </a:r>
            <a:endParaRPr b="0" lang="de-DE" sz="3200" spc="-1" strike="noStrike">
              <a:latin typeface="Arial"/>
            </a:endParaRPr>
          </a:p>
        </p:txBody>
      </p:sp>
      <p:sp>
        <p:nvSpPr>
          <p:cNvPr id="277" name="CustomShape 4"/>
          <p:cNvSpPr/>
          <p:nvPr/>
        </p:nvSpPr>
        <p:spPr>
          <a:xfrm>
            <a:off x="9600120" y="1451520"/>
            <a:ext cx="2181600" cy="1135080"/>
          </a:xfrm>
          <a:prstGeom prst="chevron">
            <a:avLst>
              <a:gd name="adj" fmla="val 38572"/>
            </a:avLst>
          </a:prstGeom>
          <a:solidFill>
            <a:schemeClr val="tx2"/>
          </a:solidFill>
          <a:ln w="12700">
            <a:noFill/>
          </a:ln>
        </p:spPr>
        <p:style>
          <a:lnRef idx="0"/>
          <a:fillRef idx="0"/>
          <a:effectRef idx="0"/>
          <a:fontRef idx="minor"/>
        </p:style>
        <p:txBody>
          <a:bodyPr lIns="108000" rIns="36000" tIns="36000" bIns="36000" anchor="ctr">
            <a:noAutofit/>
          </a:bodyPr>
          <a:p>
            <a:pPr>
              <a:lnSpc>
                <a:spcPct val="90000"/>
              </a:lnSpc>
              <a:spcBef>
                <a:spcPts val="451"/>
              </a:spcBef>
            </a:pPr>
            <a:r>
              <a:rPr b="0" lang="de-DE" sz="1800" spc="-1" strike="noStrike">
                <a:solidFill>
                  <a:srgbClr val="ffffff"/>
                </a:solidFill>
                <a:latin typeface="Tele-GroteskFet"/>
              </a:rPr>
              <a:t>Netz in      Betrieb</a:t>
            </a:r>
            <a:endParaRPr b="0" lang="de-DE" sz="1800" spc="-1" strike="noStrike">
              <a:latin typeface="Arial"/>
            </a:endParaRPr>
          </a:p>
        </p:txBody>
      </p:sp>
      <p:pic>
        <p:nvPicPr>
          <p:cNvPr id="278" name="Grafik 33" descr=""/>
          <p:cNvPicPr/>
          <p:nvPr/>
        </p:nvPicPr>
        <p:blipFill>
          <a:blip r:embed="rId1"/>
          <a:stretch/>
        </p:blipFill>
        <p:spPr>
          <a:xfrm>
            <a:off x="5755680" y="1712520"/>
            <a:ext cx="564480" cy="564480"/>
          </a:xfrm>
          <a:prstGeom prst="rect">
            <a:avLst/>
          </a:prstGeom>
          <a:ln w="0">
            <a:noFill/>
          </a:ln>
        </p:spPr>
      </p:pic>
      <p:pic>
        <p:nvPicPr>
          <p:cNvPr id="279" name="Grafik 34" descr=""/>
          <p:cNvPicPr/>
          <p:nvPr/>
        </p:nvPicPr>
        <p:blipFill>
          <a:blip r:embed="rId2"/>
          <a:stretch/>
        </p:blipFill>
        <p:spPr>
          <a:xfrm>
            <a:off x="10955880" y="1729080"/>
            <a:ext cx="498960" cy="498960"/>
          </a:xfrm>
          <a:prstGeom prst="rect">
            <a:avLst/>
          </a:prstGeom>
          <a:ln w="0">
            <a:noFill/>
          </a:ln>
        </p:spPr>
      </p:pic>
      <p:pic>
        <p:nvPicPr>
          <p:cNvPr id="280" name="Grafik 35" descr=""/>
          <p:cNvPicPr/>
          <p:nvPr/>
        </p:nvPicPr>
        <p:blipFill>
          <a:blip r:embed="rId3"/>
          <a:stretch/>
        </p:blipFill>
        <p:spPr>
          <a:xfrm>
            <a:off x="11205720" y="1631160"/>
            <a:ext cx="231120" cy="231120"/>
          </a:xfrm>
          <a:prstGeom prst="rect">
            <a:avLst/>
          </a:prstGeom>
          <a:ln w="0">
            <a:noFill/>
          </a:ln>
        </p:spPr>
      </p:pic>
      <p:sp>
        <p:nvSpPr>
          <p:cNvPr id="281" name="CustomShape 5"/>
          <p:cNvSpPr/>
          <p:nvPr/>
        </p:nvSpPr>
        <p:spPr>
          <a:xfrm>
            <a:off x="394560" y="1451520"/>
            <a:ext cx="2126160" cy="1135080"/>
          </a:xfrm>
          <a:prstGeom prst="homePlate">
            <a:avLst>
              <a:gd name="adj" fmla="val 39451"/>
            </a:avLst>
          </a:prstGeom>
          <a:solidFill>
            <a:schemeClr val="tx2"/>
          </a:solidFill>
          <a:ln w="12700">
            <a:noFill/>
          </a:ln>
        </p:spPr>
        <p:style>
          <a:lnRef idx="0"/>
          <a:fillRef idx="0"/>
          <a:effectRef idx="0"/>
          <a:fontRef idx="minor"/>
        </p:style>
        <p:txBody>
          <a:bodyPr lIns="108000" rIns="36000" tIns="36000" bIns="36000" anchor="ctr">
            <a:noAutofit/>
          </a:bodyPr>
          <a:p>
            <a:pPr>
              <a:lnSpc>
                <a:spcPct val="90000"/>
              </a:lnSpc>
              <a:spcBef>
                <a:spcPts val="451"/>
              </a:spcBef>
              <a:tabLst>
                <a:tab algn="l" pos="0"/>
              </a:tabLst>
            </a:pPr>
            <a:r>
              <a:rPr b="0" lang="de-DE" sz="1800" spc="-1" strike="noStrike">
                <a:solidFill>
                  <a:srgbClr val="ffffff"/>
                </a:solidFill>
                <a:latin typeface="Tele-GroteskFet"/>
              </a:rPr>
              <a:t>Kooperations-Vertrag</a:t>
            </a:r>
            <a:endParaRPr b="0" lang="de-DE" sz="1800" spc="-1" strike="noStrike">
              <a:latin typeface="Arial"/>
            </a:endParaRPr>
          </a:p>
        </p:txBody>
      </p:sp>
      <p:sp>
        <p:nvSpPr>
          <p:cNvPr id="282" name="CustomShape 6"/>
          <p:cNvSpPr/>
          <p:nvPr/>
        </p:nvSpPr>
        <p:spPr>
          <a:xfrm>
            <a:off x="2195640" y="1451520"/>
            <a:ext cx="2203920" cy="1135080"/>
          </a:xfrm>
          <a:prstGeom prst="chevron">
            <a:avLst>
              <a:gd name="adj" fmla="val 39192"/>
            </a:avLst>
          </a:prstGeom>
          <a:solidFill>
            <a:schemeClr val="tx2"/>
          </a:solidFill>
          <a:ln w="12700">
            <a:noFill/>
          </a:ln>
        </p:spPr>
        <p:style>
          <a:lnRef idx="0"/>
          <a:fillRef idx="0"/>
          <a:effectRef idx="0"/>
          <a:fontRef idx="minor"/>
        </p:style>
        <p:txBody>
          <a:bodyPr lIns="108000" rIns="36000" tIns="36000" bIns="36000" anchor="ctr">
            <a:noAutofit/>
          </a:bodyPr>
          <a:p>
            <a:pPr>
              <a:lnSpc>
                <a:spcPct val="90000"/>
              </a:lnSpc>
              <a:spcBef>
                <a:spcPts val="451"/>
              </a:spcBef>
            </a:pPr>
            <a:r>
              <a:rPr b="0" lang="de-DE" sz="1800" spc="-1" strike="noStrike">
                <a:solidFill>
                  <a:srgbClr val="ffffff"/>
                </a:solidFill>
                <a:latin typeface="Tele-GroteskFet"/>
              </a:rPr>
              <a:t>Detail- Planung</a:t>
            </a:r>
            <a:endParaRPr b="0" lang="de-DE" sz="1800" spc="-1" strike="noStrike">
              <a:latin typeface="Arial"/>
            </a:endParaRPr>
          </a:p>
        </p:txBody>
      </p:sp>
      <p:sp>
        <p:nvSpPr>
          <p:cNvPr id="283" name="CustomShape 7"/>
          <p:cNvSpPr/>
          <p:nvPr/>
        </p:nvSpPr>
        <p:spPr>
          <a:xfrm>
            <a:off x="6475320" y="1451520"/>
            <a:ext cx="3458520" cy="1135080"/>
          </a:xfrm>
          <a:prstGeom prst="chevron">
            <a:avLst>
              <a:gd name="adj" fmla="val 39192"/>
            </a:avLst>
          </a:prstGeom>
          <a:solidFill>
            <a:schemeClr val="tx2"/>
          </a:solidFill>
          <a:ln w="12700">
            <a:noFill/>
          </a:ln>
        </p:spPr>
        <p:style>
          <a:lnRef idx="0"/>
          <a:fillRef idx="0"/>
          <a:effectRef idx="0"/>
          <a:fontRef idx="minor"/>
        </p:style>
        <p:txBody>
          <a:bodyPr lIns="108000" rIns="36000" tIns="36000" bIns="36000" anchor="ctr">
            <a:noAutofit/>
          </a:bodyPr>
          <a:p>
            <a:pPr>
              <a:lnSpc>
                <a:spcPct val="90000"/>
              </a:lnSpc>
              <a:spcBef>
                <a:spcPts val="451"/>
              </a:spcBef>
            </a:pPr>
            <a:r>
              <a:rPr b="0" lang="de-DE" sz="1800" spc="-1" strike="noStrike">
                <a:solidFill>
                  <a:srgbClr val="ffffff"/>
                </a:solidFill>
                <a:latin typeface="Tele-GroteskFet"/>
              </a:rPr>
              <a:t>Bauphase</a:t>
            </a:r>
            <a:endParaRPr b="0" lang="de-DE" sz="1800" spc="-1" strike="noStrike">
              <a:latin typeface="Arial"/>
            </a:endParaRPr>
          </a:p>
        </p:txBody>
      </p:sp>
      <p:pic>
        <p:nvPicPr>
          <p:cNvPr id="284" name="Grafik 31" descr=""/>
          <p:cNvPicPr/>
          <p:nvPr/>
        </p:nvPicPr>
        <p:blipFill>
          <a:blip r:embed="rId4"/>
          <a:stretch/>
        </p:blipFill>
        <p:spPr>
          <a:xfrm>
            <a:off x="8479440" y="1648440"/>
            <a:ext cx="609120" cy="609120"/>
          </a:xfrm>
          <a:prstGeom prst="rect">
            <a:avLst/>
          </a:prstGeom>
          <a:ln w="0">
            <a:noFill/>
          </a:ln>
        </p:spPr>
      </p:pic>
      <p:pic>
        <p:nvPicPr>
          <p:cNvPr id="285" name="Grafik 8" descr=""/>
          <p:cNvPicPr/>
          <p:nvPr/>
        </p:nvPicPr>
        <p:blipFill>
          <a:blip r:embed="rId5"/>
          <a:stretch/>
        </p:blipFill>
        <p:spPr>
          <a:xfrm>
            <a:off x="1866600" y="1761480"/>
            <a:ext cx="428040" cy="428040"/>
          </a:xfrm>
          <a:prstGeom prst="rect">
            <a:avLst/>
          </a:prstGeom>
          <a:ln w="0">
            <a:noFill/>
          </a:ln>
        </p:spPr>
      </p:pic>
      <p:pic>
        <p:nvPicPr>
          <p:cNvPr id="286" name="Grafik 13" descr=""/>
          <p:cNvPicPr/>
          <p:nvPr/>
        </p:nvPicPr>
        <p:blipFill>
          <a:blip r:embed="rId6"/>
          <a:stretch/>
        </p:blipFill>
        <p:spPr>
          <a:xfrm>
            <a:off x="3600720" y="1717560"/>
            <a:ext cx="515880" cy="515880"/>
          </a:xfrm>
          <a:prstGeom prst="rect">
            <a:avLst/>
          </a:prstGeom>
          <a:ln w="0">
            <a:noFill/>
          </a:ln>
        </p:spPr>
      </p:pic>
      <p:sp>
        <p:nvSpPr>
          <p:cNvPr id="287" name="CustomShape 8"/>
          <p:cNvSpPr/>
          <p:nvPr/>
        </p:nvSpPr>
        <p:spPr>
          <a:xfrm>
            <a:off x="284400" y="3215880"/>
            <a:ext cx="1694160" cy="4554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de-DE" sz="1200" spc="-1" strike="noStrike">
                <a:solidFill>
                  <a:srgbClr val="3a707f"/>
                </a:solidFill>
                <a:latin typeface="Arial"/>
              </a:rPr>
              <a:t>Vertrag unterschrieben</a:t>
            </a:r>
            <a:endParaRPr b="0" lang="de-DE" sz="1200" spc="-1" strike="noStrike">
              <a:latin typeface="Arial"/>
            </a:endParaRPr>
          </a:p>
        </p:txBody>
      </p:sp>
      <p:sp>
        <p:nvSpPr>
          <p:cNvPr id="288" name="CustomShape 9"/>
          <p:cNvSpPr/>
          <p:nvPr/>
        </p:nvSpPr>
        <p:spPr>
          <a:xfrm>
            <a:off x="678960" y="4088520"/>
            <a:ext cx="10782720" cy="269640"/>
          </a:xfrm>
          <a:prstGeom prst="rightArrow">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89" name="CustomShape 10"/>
          <p:cNvSpPr/>
          <p:nvPr/>
        </p:nvSpPr>
        <p:spPr>
          <a:xfrm flipH="1" rot="16200000">
            <a:off x="1064160" y="3745440"/>
            <a:ext cx="408600" cy="273240"/>
          </a:xfrm>
          <a:prstGeom prst="bentConnector3">
            <a:avLst>
              <a:gd name="adj1" fmla="val 50000"/>
            </a:avLst>
          </a:prstGeom>
          <a:noFill/>
          <a:ln w="31750">
            <a:solidFill>
              <a:srgbClr val="e3002e"/>
            </a:solidFill>
            <a:tailEnd len="med" type="triangle" w="med"/>
          </a:ln>
        </p:spPr>
        <p:style>
          <a:lnRef idx="1">
            <a:schemeClr val="accent1"/>
          </a:lnRef>
          <a:fillRef idx="0">
            <a:schemeClr val="accent1"/>
          </a:fillRef>
          <a:effectRef idx="0">
            <a:schemeClr val="accent1"/>
          </a:effectRef>
          <a:fontRef idx="minor"/>
        </p:style>
      </p:sp>
      <p:sp>
        <p:nvSpPr>
          <p:cNvPr id="290" name="CustomShape 11"/>
          <p:cNvSpPr/>
          <p:nvPr/>
        </p:nvSpPr>
        <p:spPr>
          <a:xfrm>
            <a:off x="1269360" y="4086360"/>
            <a:ext cx="272160" cy="26532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p:style>
      </p:sp>
      <p:sp>
        <p:nvSpPr>
          <p:cNvPr id="291" name="CustomShape 12"/>
          <p:cNvSpPr/>
          <p:nvPr/>
        </p:nvSpPr>
        <p:spPr>
          <a:xfrm>
            <a:off x="2609280" y="4086360"/>
            <a:ext cx="272160" cy="26532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p:style>
      </p:sp>
      <p:sp>
        <p:nvSpPr>
          <p:cNvPr id="292" name="CustomShape 13"/>
          <p:cNvSpPr/>
          <p:nvPr/>
        </p:nvSpPr>
        <p:spPr>
          <a:xfrm>
            <a:off x="5660640" y="4086360"/>
            <a:ext cx="272160" cy="26532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p:style>
      </p:sp>
      <p:sp>
        <p:nvSpPr>
          <p:cNvPr id="293" name="CustomShape 14"/>
          <p:cNvSpPr/>
          <p:nvPr/>
        </p:nvSpPr>
        <p:spPr>
          <a:xfrm>
            <a:off x="6382080" y="4086360"/>
            <a:ext cx="272160" cy="26532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p:style>
      </p:sp>
      <p:sp>
        <p:nvSpPr>
          <p:cNvPr id="294" name="CustomShape 15"/>
          <p:cNvSpPr/>
          <p:nvPr/>
        </p:nvSpPr>
        <p:spPr>
          <a:xfrm>
            <a:off x="3631320" y="4096080"/>
            <a:ext cx="272160" cy="26532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p:style>
      </p:sp>
      <p:sp>
        <p:nvSpPr>
          <p:cNvPr id="295" name="CustomShape 16"/>
          <p:cNvSpPr/>
          <p:nvPr/>
        </p:nvSpPr>
        <p:spPr>
          <a:xfrm>
            <a:off x="1790280" y="3030840"/>
            <a:ext cx="1694160" cy="4554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de-DE" sz="1200" spc="-1" strike="noStrike">
                <a:solidFill>
                  <a:srgbClr val="3a707f"/>
                </a:solidFill>
                <a:latin typeface="Arial"/>
              </a:rPr>
              <a:t>Start der genauen Gebietsplanung</a:t>
            </a:r>
            <a:endParaRPr b="0" lang="de-DE" sz="1200" spc="-1" strike="noStrike">
              <a:latin typeface="Arial"/>
            </a:endParaRPr>
          </a:p>
        </p:txBody>
      </p:sp>
      <p:sp>
        <p:nvSpPr>
          <p:cNvPr id="296" name="CustomShape 17"/>
          <p:cNvSpPr/>
          <p:nvPr/>
        </p:nvSpPr>
        <p:spPr>
          <a:xfrm flipH="1" rot="16200000">
            <a:off x="2394360" y="3735360"/>
            <a:ext cx="593280" cy="107640"/>
          </a:xfrm>
          <a:prstGeom prst="bentConnector3">
            <a:avLst>
              <a:gd name="adj1" fmla="val 50000"/>
            </a:avLst>
          </a:prstGeom>
          <a:noFill/>
          <a:ln w="31750">
            <a:solidFill>
              <a:srgbClr val="e3002e"/>
            </a:solidFill>
            <a:tailEnd len="med" type="triangle" w="med"/>
          </a:ln>
        </p:spPr>
        <p:style>
          <a:lnRef idx="1">
            <a:schemeClr val="accent1"/>
          </a:lnRef>
          <a:fillRef idx="0">
            <a:schemeClr val="accent1"/>
          </a:fillRef>
          <a:effectRef idx="0">
            <a:schemeClr val="accent1"/>
          </a:effectRef>
          <a:fontRef idx="minor"/>
        </p:style>
      </p:sp>
      <p:sp>
        <p:nvSpPr>
          <p:cNvPr id="297" name="CustomShape 18"/>
          <p:cNvSpPr/>
          <p:nvPr/>
        </p:nvSpPr>
        <p:spPr>
          <a:xfrm>
            <a:off x="1858680" y="4810680"/>
            <a:ext cx="1694160" cy="4554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de-DE" sz="1200" spc="-1" strike="noStrike">
                <a:solidFill>
                  <a:srgbClr val="3a707f"/>
                </a:solidFill>
                <a:latin typeface="Arial"/>
              </a:rPr>
              <a:t>Planung abgeschlossen</a:t>
            </a:r>
            <a:endParaRPr b="0" lang="de-DE" sz="1200" spc="-1" strike="noStrike">
              <a:latin typeface="Arial"/>
            </a:endParaRPr>
          </a:p>
        </p:txBody>
      </p:sp>
      <p:sp>
        <p:nvSpPr>
          <p:cNvPr id="298" name="CustomShape 19"/>
          <p:cNvSpPr/>
          <p:nvPr/>
        </p:nvSpPr>
        <p:spPr>
          <a:xfrm>
            <a:off x="3853440" y="3058200"/>
            <a:ext cx="1746720" cy="639360"/>
          </a:xfrm>
          <a:prstGeom prst="rect">
            <a:avLst/>
          </a:prstGeom>
          <a:noFill/>
          <a:ln w="0">
            <a:noFill/>
          </a:ln>
        </p:spPr>
        <p:style>
          <a:lnRef idx="0"/>
          <a:fillRef idx="0"/>
          <a:effectRef idx="0"/>
          <a:fontRef idx="minor"/>
        </p:style>
        <p:txBody>
          <a:bodyPr>
            <a:spAutoFit/>
          </a:bodyPr>
          <a:p>
            <a:pPr algn="ctr">
              <a:lnSpc>
                <a:spcPct val="100000"/>
              </a:lnSpc>
            </a:pPr>
            <a:r>
              <a:rPr b="1" i="1" lang="de-DE" sz="1200" spc="-1" strike="noStrike">
                <a:solidFill>
                  <a:srgbClr val="3a707f"/>
                </a:solidFill>
                <a:latin typeface="Arial"/>
              </a:rPr>
              <a:t>Start der Sammel-Phase bei der Infoveranstaltung</a:t>
            </a:r>
            <a:endParaRPr b="0" lang="de-DE" sz="1200" spc="-1" strike="noStrike">
              <a:latin typeface="Arial"/>
            </a:endParaRPr>
          </a:p>
        </p:txBody>
      </p:sp>
      <p:sp>
        <p:nvSpPr>
          <p:cNvPr id="299" name="CustomShape 20"/>
          <p:cNvSpPr/>
          <p:nvPr/>
        </p:nvSpPr>
        <p:spPr>
          <a:xfrm rot="5400000">
            <a:off x="4051800" y="3420720"/>
            <a:ext cx="391320" cy="959040"/>
          </a:xfrm>
          <a:prstGeom prst="bentConnector3">
            <a:avLst>
              <a:gd name="adj1" fmla="val 50000"/>
            </a:avLst>
          </a:prstGeom>
          <a:noFill/>
          <a:ln w="31750">
            <a:solidFill>
              <a:srgbClr val="e3002e"/>
            </a:solidFill>
            <a:tailEnd len="med" type="triangle" w="med"/>
          </a:ln>
        </p:spPr>
        <p:style>
          <a:lnRef idx="1">
            <a:schemeClr val="accent1"/>
          </a:lnRef>
          <a:fillRef idx="0">
            <a:schemeClr val="accent1"/>
          </a:fillRef>
          <a:effectRef idx="0">
            <a:schemeClr val="accent1"/>
          </a:effectRef>
          <a:fontRef idx="minor"/>
        </p:style>
      </p:sp>
      <p:sp>
        <p:nvSpPr>
          <p:cNvPr id="300" name="CustomShape 21"/>
          <p:cNvSpPr/>
          <p:nvPr/>
        </p:nvSpPr>
        <p:spPr>
          <a:xfrm>
            <a:off x="4172400" y="4810680"/>
            <a:ext cx="1861560" cy="821880"/>
          </a:xfrm>
          <a:prstGeom prst="rect">
            <a:avLst/>
          </a:prstGeom>
          <a:noFill/>
          <a:ln w="0">
            <a:noFill/>
          </a:ln>
        </p:spPr>
        <p:style>
          <a:lnRef idx="0"/>
          <a:fillRef idx="0"/>
          <a:effectRef idx="0"/>
          <a:fontRef idx="minor"/>
        </p:style>
        <p:txBody>
          <a:bodyPr>
            <a:spAutoFit/>
          </a:bodyPr>
          <a:p>
            <a:pPr algn="ctr">
              <a:lnSpc>
                <a:spcPct val="100000"/>
              </a:lnSpc>
            </a:pPr>
            <a:r>
              <a:rPr b="1" i="1" lang="de-DE" sz="1200" spc="-1" strike="noStrike">
                <a:solidFill>
                  <a:srgbClr val="3a707f"/>
                </a:solidFill>
                <a:latin typeface="Arial"/>
              </a:rPr>
              <a:t>Sammel-Phase</a:t>
            </a:r>
            <a:endParaRPr b="0" lang="de-DE" sz="1200" spc="-1" strike="noStrike">
              <a:latin typeface="Arial"/>
            </a:endParaRPr>
          </a:p>
          <a:p>
            <a:pPr algn="ctr">
              <a:lnSpc>
                <a:spcPct val="100000"/>
              </a:lnSpc>
            </a:pPr>
            <a:r>
              <a:rPr b="1" i="1" lang="de-DE" sz="1200" spc="-1" strike="noStrike">
                <a:solidFill>
                  <a:srgbClr val="3a707f"/>
                </a:solidFill>
                <a:latin typeface="Arial"/>
              </a:rPr>
              <a:t> </a:t>
            </a:r>
            <a:r>
              <a:rPr b="1" i="1" lang="de-DE" sz="1200" spc="-1" strike="noStrike">
                <a:solidFill>
                  <a:srgbClr val="3a707f"/>
                </a:solidFill>
                <a:latin typeface="Arial"/>
              </a:rPr>
              <a:t>Abgeschlossen nach 12-14 Wochen</a:t>
            </a:r>
            <a:endParaRPr b="0" lang="de-DE" sz="1200" spc="-1" strike="noStrike">
              <a:latin typeface="Arial"/>
            </a:endParaRPr>
          </a:p>
          <a:p>
            <a:pPr algn="ctr">
              <a:lnSpc>
                <a:spcPct val="100000"/>
              </a:lnSpc>
            </a:pPr>
            <a:r>
              <a:rPr b="1" i="1" lang="de-DE" sz="1200" spc="-1" strike="noStrike">
                <a:solidFill>
                  <a:srgbClr val="3a707f"/>
                </a:solidFill>
                <a:latin typeface="Arial"/>
              </a:rPr>
              <a:t>(Ziel: &gt;40% erreicht)</a:t>
            </a:r>
            <a:endParaRPr b="0" lang="de-DE" sz="1200" spc="-1" strike="noStrike">
              <a:latin typeface="Arial"/>
            </a:endParaRPr>
          </a:p>
        </p:txBody>
      </p:sp>
      <p:sp>
        <p:nvSpPr>
          <p:cNvPr id="301" name="CustomShape 22"/>
          <p:cNvSpPr/>
          <p:nvPr/>
        </p:nvSpPr>
        <p:spPr>
          <a:xfrm flipH="1" flipV="1" rot="5400000">
            <a:off x="5220360" y="4233960"/>
            <a:ext cx="458280" cy="693000"/>
          </a:xfrm>
          <a:prstGeom prst="bentConnector3">
            <a:avLst>
              <a:gd name="adj1" fmla="val 50000"/>
            </a:avLst>
          </a:prstGeom>
          <a:noFill/>
          <a:ln w="31750">
            <a:solidFill>
              <a:srgbClr val="e3002e"/>
            </a:solidFill>
            <a:tailEnd len="med" type="triangle" w="med"/>
          </a:ln>
        </p:spPr>
        <p:style>
          <a:lnRef idx="1">
            <a:schemeClr val="accent1"/>
          </a:lnRef>
          <a:fillRef idx="0">
            <a:schemeClr val="accent1"/>
          </a:fillRef>
          <a:effectRef idx="0">
            <a:schemeClr val="accent1"/>
          </a:effectRef>
          <a:fontRef idx="minor"/>
        </p:style>
      </p:sp>
      <p:sp>
        <p:nvSpPr>
          <p:cNvPr id="302" name="CustomShape 23"/>
          <p:cNvSpPr/>
          <p:nvPr/>
        </p:nvSpPr>
        <p:spPr>
          <a:xfrm>
            <a:off x="6270120" y="3077280"/>
            <a:ext cx="1694160" cy="8204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de-DE" sz="1200" spc="-1" strike="noStrike">
                <a:solidFill>
                  <a:srgbClr val="3a707f"/>
                </a:solidFill>
                <a:latin typeface="Arial"/>
              </a:rPr>
              <a:t>Start der Bauphase nach der erfolgreichen Sammelphase</a:t>
            </a:r>
            <a:endParaRPr b="0" lang="de-DE" sz="1200" spc="-1" strike="noStrike">
              <a:latin typeface="Arial"/>
            </a:endParaRPr>
          </a:p>
        </p:txBody>
      </p:sp>
      <p:sp>
        <p:nvSpPr>
          <p:cNvPr id="303" name="CustomShape 24"/>
          <p:cNvSpPr/>
          <p:nvPr/>
        </p:nvSpPr>
        <p:spPr>
          <a:xfrm rot="5400000">
            <a:off x="6729480" y="3697920"/>
            <a:ext cx="177480" cy="598680"/>
          </a:xfrm>
          <a:prstGeom prst="bentConnector3">
            <a:avLst>
              <a:gd name="adj1" fmla="val 50000"/>
            </a:avLst>
          </a:prstGeom>
          <a:noFill/>
          <a:ln w="31750">
            <a:solidFill>
              <a:srgbClr val="e3002e"/>
            </a:solidFill>
            <a:tailEnd len="med" type="triangle" w="med"/>
          </a:ln>
        </p:spPr>
        <p:style>
          <a:lnRef idx="1">
            <a:schemeClr val="accent1"/>
          </a:lnRef>
          <a:fillRef idx="0">
            <a:schemeClr val="accent1"/>
          </a:fillRef>
          <a:effectRef idx="0">
            <a:schemeClr val="accent1"/>
          </a:effectRef>
          <a:fontRef idx="minor"/>
        </p:style>
      </p:sp>
      <p:sp>
        <p:nvSpPr>
          <p:cNvPr id="304" name="CustomShape 25"/>
          <p:cNvSpPr/>
          <p:nvPr/>
        </p:nvSpPr>
        <p:spPr>
          <a:xfrm>
            <a:off x="8341920" y="4086360"/>
            <a:ext cx="272160" cy="26532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p:style>
      </p:sp>
      <p:sp>
        <p:nvSpPr>
          <p:cNvPr id="305" name="CustomShape 26"/>
          <p:cNvSpPr/>
          <p:nvPr/>
        </p:nvSpPr>
        <p:spPr>
          <a:xfrm>
            <a:off x="7208640" y="4954680"/>
            <a:ext cx="1694160" cy="6379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de-DE" sz="1200" spc="-1" strike="noStrike">
                <a:solidFill>
                  <a:srgbClr val="3a707f"/>
                </a:solidFill>
                <a:latin typeface="Arial"/>
              </a:rPr>
              <a:t>Erste Abschnitte abgeschlossen ca.  4-6 Monate</a:t>
            </a:r>
            <a:endParaRPr b="0" lang="de-DE" sz="1200" spc="-1" strike="noStrike">
              <a:latin typeface="Arial"/>
            </a:endParaRPr>
          </a:p>
        </p:txBody>
      </p:sp>
      <p:sp>
        <p:nvSpPr>
          <p:cNvPr id="306" name="CustomShape 27"/>
          <p:cNvSpPr/>
          <p:nvPr/>
        </p:nvSpPr>
        <p:spPr>
          <a:xfrm flipH="1" flipV="1" rot="5400000">
            <a:off x="7965360" y="4441680"/>
            <a:ext cx="602280" cy="421560"/>
          </a:xfrm>
          <a:prstGeom prst="bentConnector3">
            <a:avLst>
              <a:gd name="adj1" fmla="val 50000"/>
            </a:avLst>
          </a:prstGeom>
          <a:noFill/>
          <a:ln w="31750">
            <a:solidFill>
              <a:srgbClr val="e3002e"/>
            </a:solidFill>
            <a:tailEnd len="med" type="triangle" w="med"/>
          </a:ln>
        </p:spPr>
        <p:style>
          <a:lnRef idx="1">
            <a:schemeClr val="accent1"/>
          </a:lnRef>
          <a:fillRef idx="0">
            <a:schemeClr val="accent1"/>
          </a:fillRef>
          <a:effectRef idx="0">
            <a:schemeClr val="accent1"/>
          </a:effectRef>
          <a:fontRef idx="minor"/>
        </p:style>
      </p:sp>
      <p:sp>
        <p:nvSpPr>
          <p:cNvPr id="307" name="CustomShape 28"/>
          <p:cNvSpPr/>
          <p:nvPr/>
        </p:nvSpPr>
        <p:spPr>
          <a:xfrm flipV="1" rot="16200000">
            <a:off x="9682200" y="4419720"/>
            <a:ext cx="480600" cy="298080"/>
          </a:xfrm>
          <a:prstGeom prst="bentConnector3">
            <a:avLst>
              <a:gd name="adj1" fmla="val 50000"/>
            </a:avLst>
          </a:prstGeom>
          <a:noFill/>
          <a:ln w="31750">
            <a:solidFill>
              <a:srgbClr val="e3002e"/>
            </a:solidFill>
            <a:tailEnd len="med" type="triangle" w="med"/>
          </a:ln>
        </p:spPr>
        <p:style>
          <a:lnRef idx="1">
            <a:schemeClr val="accent1"/>
          </a:lnRef>
          <a:fillRef idx="0">
            <a:schemeClr val="accent1"/>
          </a:fillRef>
          <a:effectRef idx="0">
            <a:schemeClr val="accent1"/>
          </a:effectRef>
          <a:fontRef idx="minor"/>
        </p:style>
      </p:sp>
      <p:sp>
        <p:nvSpPr>
          <p:cNvPr id="308" name="CustomShape 29"/>
          <p:cNvSpPr/>
          <p:nvPr/>
        </p:nvSpPr>
        <p:spPr>
          <a:xfrm>
            <a:off x="10300320" y="4076640"/>
            <a:ext cx="272160" cy="26532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p:style>
      </p:sp>
      <p:sp>
        <p:nvSpPr>
          <p:cNvPr id="309" name="CustomShape 30"/>
          <p:cNvSpPr/>
          <p:nvPr/>
        </p:nvSpPr>
        <p:spPr>
          <a:xfrm>
            <a:off x="10397520" y="3000600"/>
            <a:ext cx="1694160" cy="8204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de-DE" sz="1200" spc="-1" strike="noStrike">
                <a:solidFill>
                  <a:srgbClr val="3a707f"/>
                </a:solidFill>
                <a:latin typeface="Arial"/>
              </a:rPr>
              <a:t>Alle Einheiten sind mit ihrem Internet-Vertrag online nach 12-14 Monate</a:t>
            </a:r>
            <a:endParaRPr b="0" lang="de-DE" sz="1200" spc="-1" strike="noStrike">
              <a:latin typeface="Arial"/>
            </a:endParaRPr>
          </a:p>
        </p:txBody>
      </p:sp>
      <p:sp>
        <p:nvSpPr>
          <p:cNvPr id="310" name="CustomShape 31"/>
          <p:cNvSpPr/>
          <p:nvPr/>
        </p:nvSpPr>
        <p:spPr>
          <a:xfrm>
            <a:off x="9637200" y="4064040"/>
            <a:ext cx="272160" cy="26532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p:style>
      </p:sp>
      <p:sp>
        <p:nvSpPr>
          <p:cNvPr id="311" name="CustomShape 32"/>
          <p:cNvSpPr/>
          <p:nvPr/>
        </p:nvSpPr>
        <p:spPr>
          <a:xfrm>
            <a:off x="190080" y="2776320"/>
            <a:ext cx="1694160" cy="2728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de-DE" sz="1200" spc="-1" strike="noStrike" u="sng">
                <a:solidFill>
                  <a:srgbClr val="e3002e"/>
                </a:solidFill>
                <a:uFillTx/>
                <a:latin typeface="Arial"/>
              </a:rPr>
              <a:t>Zeitplan:</a:t>
            </a:r>
            <a:endParaRPr b="0" lang="de-DE" sz="1200" spc="-1" strike="noStrike">
              <a:latin typeface="Arial"/>
            </a:endParaRPr>
          </a:p>
        </p:txBody>
      </p:sp>
      <p:sp>
        <p:nvSpPr>
          <p:cNvPr id="312" name="CustomShape 33"/>
          <p:cNvSpPr/>
          <p:nvPr/>
        </p:nvSpPr>
        <p:spPr>
          <a:xfrm>
            <a:off x="0" y="-15480"/>
            <a:ext cx="987120" cy="276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313" name="CustomShape 34"/>
          <p:cNvSpPr/>
          <p:nvPr/>
        </p:nvSpPr>
        <p:spPr>
          <a:xfrm>
            <a:off x="8867880" y="4948200"/>
            <a:ext cx="2568600" cy="6379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de-DE" sz="1200" spc="-1" strike="noStrike">
                <a:solidFill>
                  <a:srgbClr val="3a707f"/>
                </a:solidFill>
                <a:latin typeface="Arial"/>
              </a:rPr>
              <a:t>Alle Einheiten angeschlossen nach ca. 10-12 Monaten und Netz aktiviert</a:t>
            </a:r>
            <a:endParaRPr b="0" lang="de-DE" sz="1200" spc="-1" strike="noStrike">
              <a:latin typeface="Arial"/>
            </a:endParaRPr>
          </a:p>
        </p:txBody>
      </p:sp>
      <p:sp>
        <p:nvSpPr>
          <p:cNvPr id="314" name="CustomShape 35"/>
          <p:cNvSpPr/>
          <p:nvPr/>
        </p:nvSpPr>
        <p:spPr>
          <a:xfrm rot="5400000">
            <a:off x="10718640" y="3549960"/>
            <a:ext cx="244800" cy="807840"/>
          </a:xfrm>
          <a:prstGeom prst="bentConnector3">
            <a:avLst>
              <a:gd name="adj1" fmla="val 50000"/>
            </a:avLst>
          </a:prstGeom>
          <a:noFill/>
          <a:ln w="31750">
            <a:solidFill>
              <a:srgbClr val="e3002e"/>
            </a:solidFill>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TextShape 1"/>
          <p:cNvSpPr txBox="1"/>
          <p:nvPr/>
        </p:nvSpPr>
        <p:spPr>
          <a:xfrm>
            <a:off x="513000" y="1209960"/>
            <a:ext cx="11165400" cy="5301360"/>
          </a:xfrm>
          <a:prstGeom prst="rect">
            <a:avLst/>
          </a:prstGeom>
          <a:noFill/>
          <a:ln w="0">
            <a:noFill/>
          </a:ln>
        </p:spPr>
        <p:txBody>
          <a:bodyPr lIns="0" rIns="0">
            <a:noAutofit/>
          </a:bodyPr>
          <a:p>
            <a:pPr>
              <a:lnSpc>
                <a:spcPct val="90000"/>
              </a:lnSpc>
              <a:spcBef>
                <a:spcPts val="1001"/>
              </a:spcBef>
              <a:tabLst>
                <a:tab algn="l" pos="0"/>
              </a:tabLst>
            </a:pPr>
            <a:r>
              <a:rPr b="0" lang="de-DE" sz="2800" spc="-1" strike="noStrike">
                <a:solidFill>
                  <a:srgbClr val="6e6e6e"/>
                </a:solidFill>
                <a:latin typeface="Arial"/>
              </a:rPr>
              <a:t>Online unter: </a:t>
            </a:r>
            <a:r>
              <a:rPr b="0" lang="de-DE" sz="2800" spc="-1" strike="noStrike" u="sng">
                <a:solidFill>
                  <a:srgbClr val="fefffe"/>
                </a:solidFill>
                <a:uFillTx/>
                <a:latin typeface="Arial"/>
                <a:hlinkClick r:id="rId1"/>
              </a:rPr>
              <a:t>www.oegig.at/goertschitztal</a:t>
            </a:r>
            <a:r>
              <a:rPr b="0" lang="de-DE" sz="2800" spc="-1" strike="noStrike">
                <a:solidFill>
                  <a:srgbClr val="6e6e6e"/>
                </a:solidFill>
                <a:latin typeface="Arial"/>
              </a:rPr>
              <a:t> oder am Ipad im Gemeindeamt.</a:t>
            </a:r>
            <a:endParaRPr b="0" lang="de-DE" sz="2800" spc="-1" strike="noStrike">
              <a:solidFill>
                <a:srgbClr val="6e6e6e"/>
              </a:solidFill>
              <a:latin typeface="Arial"/>
            </a:endParaRPr>
          </a:p>
          <a:p>
            <a:pPr>
              <a:lnSpc>
                <a:spcPct val="90000"/>
              </a:lnSpc>
              <a:spcBef>
                <a:spcPts val="1001"/>
              </a:spcBef>
              <a:tabLst>
                <a:tab algn="l" pos="0"/>
              </a:tabLst>
            </a:pPr>
            <a:r>
              <a:rPr b="0" lang="de-DE" sz="2800" spc="-1" strike="noStrike">
                <a:solidFill>
                  <a:srgbClr val="6e6e6e"/>
                </a:solidFill>
                <a:latin typeface="Arial"/>
              </a:rPr>
              <a:t>Bestellformular und Info-folder liegen beim Gemeindeamt auf.</a:t>
            </a:r>
            <a:endParaRPr b="0" lang="de-DE" sz="2800" spc="-1" strike="noStrike">
              <a:solidFill>
                <a:srgbClr val="6e6e6e"/>
              </a:solidFill>
              <a:latin typeface="Arial"/>
            </a:endParaRPr>
          </a:p>
        </p:txBody>
      </p:sp>
      <p:sp>
        <p:nvSpPr>
          <p:cNvPr id="316" name="TextShape 2"/>
          <p:cNvSpPr txBox="1"/>
          <p:nvPr/>
        </p:nvSpPr>
        <p:spPr>
          <a:xfrm>
            <a:off x="513000" y="453960"/>
            <a:ext cx="9951480" cy="593280"/>
          </a:xfrm>
          <a:prstGeom prst="rect">
            <a:avLst/>
          </a:prstGeom>
          <a:noFill/>
          <a:ln w="0">
            <a:noFill/>
          </a:ln>
        </p:spPr>
        <p:txBody>
          <a:bodyPr lIns="0" rIns="0" anchor="ctr">
            <a:noAutofit/>
          </a:bodyPr>
          <a:p>
            <a:pPr>
              <a:lnSpc>
                <a:spcPct val="90000"/>
              </a:lnSpc>
            </a:pPr>
            <a:r>
              <a:rPr b="1" lang="de-DE" sz="3600" spc="-1" strike="noStrike">
                <a:solidFill>
                  <a:srgbClr val="6e6e6e"/>
                </a:solidFill>
                <a:latin typeface="Arial"/>
                <a:ea typeface="Verdana"/>
              </a:rPr>
              <a:t>Wo kann ich bestellen? </a:t>
            </a:r>
            <a:endParaRPr b="0" lang="de-DE" sz="3600" spc="-1" strike="noStrike">
              <a:solidFill>
                <a:srgbClr val="6e6e6e"/>
              </a:solidFill>
              <a:latin typeface="Arial"/>
            </a:endParaRPr>
          </a:p>
        </p:txBody>
      </p:sp>
      <p:sp>
        <p:nvSpPr>
          <p:cNvPr id="317" name="TextShape 3"/>
          <p:cNvSpPr txBox="1"/>
          <p:nvPr/>
        </p:nvSpPr>
        <p:spPr>
          <a:xfrm>
            <a:off x="8935560" y="6400440"/>
            <a:ext cx="2742840" cy="364680"/>
          </a:xfrm>
          <a:prstGeom prst="rect">
            <a:avLst/>
          </a:prstGeom>
          <a:noFill/>
          <a:ln w="0">
            <a:noFill/>
          </a:ln>
        </p:spPr>
        <p:txBody>
          <a:bodyPr anchor="ctr">
            <a:noAutofit/>
          </a:bodyPr>
          <a:p>
            <a:pPr algn="r">
              <a:lnSpc>
                <a:spcPct val="100000"/>
              </a:lnSpc>
            </a:pPr>
            <a:fld id="{2D4C11B1-7F51-490E-B308-EA56C35481D3}" type="slidenum">
              <a:rPr b="0" lang="de-DE" sz="1200" spc="-1" strike="noStrike">
                <a:solidFill>
                  <a:srgbClr val="6e6e6e"/>
                </a:solidFill>
                <a:latin typeface="Arial"/>
              </a:rPr>
              <a:t>&lt;Foliennummer&gt;</a:t>
            </a:fld>
            <a:endParaRPr b="0" lang="de-DE" sz="1200" spc="-1" strike="noStrike">
              <a:latin typeface="Times New Roman"/>
            </a:endParaRPr>
          </a:p>
        </p:txBody>
      </p:sp>
      <p:pic>
        <p:nvPicPr>
          <p:cNvPr id="318" name="Grafik 7" descr=""/>
          <p:cNvPicPr/>
          <p:nvPr/>
        </p:nvPicPr>
        <p:blipFill>
          <a:blip r:embed="rId2"/>
          <a:stretch/>
        </p:blipFill>
        <p:spPr>
          <a:xfrm>
            <a:off x="513000" y="2629080"/>
            <a:ext cx="4819680" cy="1074600"/>
          </a:xfrm>
          <a:prstGeom prst="rect">
            <a:avLst/>
          </a:prstGeom>
          <a:ln w="0">
            <a:noFill/>
          </a:ln>
        </p:spPr>
      </p:pic>
      <p:pic>
        <p:nvPicPr>
          <p:cNvPr id="319" name="Grafik 8" descr=""/>
          <p:cNvPicPr/>
          <p:nvPr/>
        </p:nvPicPr>
        <p:blipFill>
          <a:blip r:embed="rId3"/>
          <a:stretch/>
        </p:blipFill>
        <p:spPr>
          <a:xfrm>
            <a:off x="8859960" y="2699640"/>
            <a:ext cx="2510640" cy="3538440"/>
          </a:xfrm>
          <a:prstGeom prst="rect">
            <a:avLst/>
          </a:prstGeom>
          <a:ln w="0">
            <a:solidFill>
              <a:schemeClr val="accent1"/>
            </a:solidFill>
          </a:ln>
        </p:spPr>
      </p:pic>
      <p:pic>
        <p:nvPicPr>
          <p:cNvPr id="320" name="Grafik 9" descr=""/>
          <p:cNvPicPr/>
          <p:nvPr/>
        </p:nvPicPr>
        <p:blipFill>
          <a:blip r:embed="rId4"/>
          <a:stretch/>
        </p:blipFill>
        <p:spPr>
          <a:xfrm>
            <a:off x="4047120" y="3274920"/>
            <a:ext cx="4458600" cy="296280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TextShape 1"/>
          <p:cNvSpPr txBox="1"/>
          <p:nvPr/>
        </p:nvSpPr>
        <p:spPr>
          <a:xfrm>
            <a:off x="363960" y="1408320"/>
            <a:ext cx="11314440" cy="4361760"/>
          </a:xfrm>
          <a:prstGeom prst="rect">
            <a:avLst/>
          </a:prstGeom>
          <a:noFill/>
          <a:ln w="0">
            <a:noFill/>
          </a:ln>
        </p:spPr>
        <p:txBody>
          <a:bodyPr lIns="0" rIns="0">
            <a:noAutofit/>
          </a:bodyPr>
          <a:p>
            <a:pPr marL="274320" indent="-273960">
              <a:lnSpc>
                <a:spcPct val="90000"/>
              </a:lnSpc>
              <a:spcBef>
                <a:spcPts val="1001"/>
              </a:spcBef>
              <a:buClr>
                <a:srgbClr val="e3002e"/>
              </a:buClr>
              <a:buFont typeface="Wingdings" charset="2"/>
              <a:buChar char=""/>
            </a:pPr>
            <a:r>
              <a:rPr b="0" lang="de-DE" sz="2800" spc="-1" strike="noStrike">
                <a:solidFill>
                  <a:srgbClr val="6e6e6e"/>
                </a:solidFill>
                <a:latin typeface="Arial"/>
              </a:rPr>
              <a:t>Unter </a:t>
            </a:r>
            <a:r>
              <a:rPr b="0" lang="de-DE" sz="2800" spc="-1" strike="noStrike" u="sng">
                <a:solidFill>
                  <a:srgbClr val="fefffe"/>
                </a:solidFill>
                <a:uFillTx/>
                <a:latin typeface="Arial"/>
                <a:hlinkClick r:id="rId1"/>
              </a:rPr>
              <a:t>https://www.oegig.at/goertschitztal/</a:t>
            </a:r>
            <a:endParaRPr b="0" lang="de-DE" sz="2800" spc="-1" strike="noStrike">
              <a:solidFill>
                <a:srgbClr val="6e6e6e"/>
              </a:solidFill>
              <a:latin typeface="Arial"/>
            </a:endParaRPr>
          </a:p>
          <a:p>
            <a:pPr marL="274320" indent="-273960">
              <a:lnSpc>
                <a:spcPct val="90000"/>
              </a:lnSpc>
              <a:spcBef>
                <a:spcPts val="1001"/>
              </a:spcBef>
              <a:buClr>
                <a:srgbClr val="e3002e"/>
              </a:buClr>
              <a:buFont typeface="Wingdings" charset="2"/>
              <a:buChar char=""/>
            </a:pPr>
            <a:r>
              <a:rPr b="0" lang="de-DE" sz="2800" spc="-1" strike="noStrike">
                <a:solidFill>
                  <a:srgbClr val="6e6e6e"/>
                </a:solidFill>
                <a:latin typeface="Arial"/>
              </a:rPr>
              <a:t>Bei den Glasfaserbotschaftern (Gemeinderäte)</a:t>
            </a:r>
            <a:endParaRPr b="0" lang="de-DE" sz="2800" spc="-1" strike="noStrike">
              <a:solidFill>
                <a:srgbClr val="6e6e6e"/>
              </a:solidFill>
              <a:latin typeface="Arial"/>
            </a:endParaRPr>
          </a:p>
          <a:p>
            <a:pPr marL="274320" indent="-273960">
              <a:lnSpc>
                <a:spcPct val="90000"/>
              </a:lnSpc>
              <a:spcBef>
                <a:spcPts val="1001"/>
              </a:spcBef>
              <a:buClr>
                <a:srgbClr val="e3002e"/>
              </a:buClr>
              <a:buFont typeface="Wingdings" charset="2"/>
              <a:buChar char=""/>
            </a:pPr>
            <a:r>
              <a:rPr b="0" lang="de-DE" sz="2800" spc="-1" strike="noStrike">
                <a:solidFill>
                  <a:srgbClr val="6e6e6e"/>
                </a:solidFill>
                <a:latin typeface="Arial"/>
              </a:rPr>
              <a:t>An den fix definierten Glasfasersprechtagen mit Christian Trügler</a:t>
            </a:r>
            <a:endParaRPr b="0" lang="de-DE" sz="2800" spc="-1" strike="noStrike">
              <a:solidFill>
                <a:srgbClr val="6e6e6e"/>
              </a:solidFill>
              <a:latin typeface="Arial"/>
            </a:endParaRPr>
          </a:p>
          <a:p>
            <a:pPr marL="274320" indent="-273960">
              <a:lnSpc>
                <a:spcPct val="90000"/>
              </a:lnSpc>
              <a:spcBef>
                <a:spcPts val="1001"/>
              </a:spcBef>
              <a:buClr>
                <a:srgbClr val="e3002e"/>
              </a:buClr>
              <a:buFont typeface="Wingdings" charset="2"/>
              <a:buChar char=""/>
            </a:pPr>
            <a:r>
              <a:rPr b="0" lang="de-DE" sz="2800" spc="-1" strike="noStrike">
                <a:solidFill>
                  <a:srgbClr val="6e6e6e"/>
                </a:solidFill>
                <a:latin typeface="Arial"/>
              </a:rPr>
              <a:t>Am Gemeindeamt</a:t>
            </a:r>
            <a:endParaRPr b="0" lang="de-DE" sz="2800" spc="-1" strike="noStrike">
              <a:solidFill>
                <a:srgbClr val="6e6e6e"/>
              </a:solidFill>
              <a:latin typeface="Arial"/>
            </a:endParaRPr>
          </a:p>
          <a:p>
            <a:pPr marL="274320" indent="-273960">
              <a:lnSpc>
                <a:spcPct val="90000"/>
              </a:lnSpc>
              <a:spcBef>
                <a:spcPts val="1001"/>
              </a:spcBef>
              <a:buClr>
                <a:srgbClr val="e3002e"/>
              </a:buClr>
              <a:buFont typeface="Wingdings" charset="2"/>
              <a:buChar char=""/>
            </a:pPr>
            <a:r>
              <a:rPr b="0" lang="de-DE" sz="2800" spc="-1" strike="noStrike">
                <a:solidFill>
                  <a:srgbClr val="6e6e6e"/>
                </a:solidFill>
                <a:latin typeface="Arial"/>
              </a:rPr>
              <a:t>Telefonisch unter 0800/202700 </a:t>
            </a:r>
            <a:endParaRPr b="0" lang="de-DE" sz="2800" spc="-1" strike="noStrike">
              <a:solidFill>
                <a:srgbClr val="6e6e6e"/>
              </a:solidFill>
              <a:latin typeface="Arial"/>
            </a:endParaRPr>
          </a:p>
          <a:p>
            <a:pPr marL="274320" indent="-273960">
              <a:lnSpc>
                <a:spcPct val="90000"/>
              </a:lnSpc>
              <a:spcBef>
                <a:spcPts val="1001"/>
              </a:spcBef>
              <a:buClr>
                <a:srgbClr val="e3002e"/>
              </a:buClr>
              <a:buFont typeface="Wingdings" charset="2"/>
              <a:buChar char=""/>
            </a:pPr>
            <a:r>
              <a:rPr b="0" lang="de-DE" sz="2800" spc="-1" strike="noStrike">
                <a:solidFill>
                  <a:srgbClr val="6e6e6e"/>
                </a:solidFill>
                <a:latin typeface="Arial"/>
              </a:rPr>
              <a:t>Im Info-Folder</a:t>
            </a:r>
            <a:endParaRPr b="0" lang="de-DE" sz="2800" spc="-1" strike="noStrike">
              <a:solidFill>
                <a:srgbClr val="6e6e6e"/>
              </a:solidFill>
              <a:latin typeface="Arial"/>
            </a:endParaRPr>
          </a:p>
          <a:p>
            <a:pPr>
              <a:lnSpc>
                <a:spcPct val="90000"/>
              </a:lnSpc>
              <a:spcBef>
                <a:spcPts val="1001"/>
              </a:spcBef>
              <a:tabLst>
                <a:tab algn="l" pos="0"/>
              </a:tabLst>
            </a:pPr>
            <a:endParaRPr b="0" lang="de-DE" sz="2800" spc="-1" strike="noStrike">
              <a:solidFill>
                <a:srgbClr val="6e6e6e"/>
              </a:solidFill>
              <a:latin typeface="Arial"/>
            </a:endParaRPr>
          </a:p>
          <a:p>
            <a:pPr>
              <a:lnSpc>
                <a:spcPct val="90000"/>
              </a:lnSpc>
              <a:spcBef>
                <a:spcPts val="1001"/>
              </a:spcBef>
              <a:tabLst>
                <a:tab algn="l" pos="0"/>
              </a:tabLst>
            </a:pPr>
            <a:endParaRPr b="0" lang="de-DE" sz="2800" spc="-1" strike="noStrike">
              <a:solidFill>
                <a:srgbClr val="6e6e6e"/>
              </a:solidFill>
              <a:latin typeface="Arial"/>
            </a:endParaRPr>
          </a:p>
          <a:p>
            <a:endParaRPr b="0" lang="de-DE" sz="2800" spc="-1" strike="noStrike">
              <a:solidFill>
                <a:srgbClr val="6e6e6e"/>
              </a:solidFill>
              <a:latin typeface="Arial"/>
            </a:endParaRPr>
          </a:p>
        </p:txBody>
      </p:sp>
      <p:sp>
        <p:nvSpPr>
          <p:cNvPr id="322" name="TextShape 2"/>
          <p:cNvSpPr txBox="1"/>
          <p:nvPr/>
        </p:nvSpPr>
        <p:spPr>
          <a:xfrm>
            <a:off x="513000" y="510840"/>
            <a:ext cx="9951480" cy="479880"/>
          </a:xfrm>
          <a:prstGeom prst="rect">
            <a:avLst/>
          </a:prstGeom>
          <a:noFill/>
          <a:ln w="0">
            <a:noFill/>
          </a:ln>
        </p:spPr>
        <p:txBody>
          <a:bodyPr lIns="0" rIns="0" anchor="ctr">
            <a:noAutofit/>
          </a:bodyPr>
          <a:p>
            <a:pPr>
              <a:lnSpc>
                <a:spcPct val="90000"/>
              </a:lnSpc>
            </a:pPr>
            <a:r>
              <a:rPr b="1" lang="de-DE" sz="2800" spc="-1" strike="noStrike">
                <a:solidFill>
                  <a:srgbClr val="6e6e6e"/>
                </a:solidFill>
                <a:latin typeface="Arial"/>
                <a:ea typeface="Verdana"/>
              </a:rPr>
              <a:t>Wo kann ich bzw. der Bürger Informieren?  </a:t>
            </a:r>
            <a:endParaRPr b="0" lang="de-DE" sz="2800" spc="-1" strike="noStrike">
              <a:solidFill>
                <a:srgbClr val="6e6e6e"/>
              </a:solidFill>
              <a:latin typeface="Arial"/>
            </a:endParaRPr>
          </a:p>
        </p:txBody>
      </p:sp>
      <p:sp>
        <p:nvSpPr>
          <p:cNvPr id="323" name="TextShape 3"/>
          <p:cNvSpPr txBox="1"/>
          <p:nvPr/>
        </p:nvSpPr>
        <p:spPr>
          <a:xfrm>
            <a:off x="8935560" y="6400440"/>
            <a:ext cx="2742840" cy="364680"/>
          </a:xfrm>
          <a:prstGeom prst="rect">
            <a:avLst/>
          </a:prstGeom>
          <a:noFill/>
          <a:ln w="0">
            <a:noFill/>
          </a:ln>
        </p:spPr>
        <p:txBody>
          <a:bodyPr anchor="ctr">
            <a:noAutofit/>
          </a:bodyPr>
          <a:p>
            <a:pPr algn="r">
              <a:lnSpc>
                <a:spcPct val="100000"/>
              </a:lnSpc>
            </a:pPr>
            <a:fld id="{285493EB-0072-40E9-9030-478384D39EAD}" type="slidenum">
              <a:rPr b="0" lang="de-DE" sz="1200" spc="-1" strike="noStrike">
                <a:solidFill>
                  <a:srgbClr val="6e6e6e"/>
                </a:solidFill>
                <a:latin typeface="Arial"/>
              </a:rPr>
              <a:t>&lt;Foliennummer&gt;</a:t>
            </a:fld>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TextShape 1"/>
          <p:cNvSpPr txBox="1"/>
          <p:nvPr/>
        </p:nvSpPr>
        <p:spPr>
          <a:xfrm>
            <a:off x="513000" y="1408320"/>
            <a:ext cx="11165400" cy="5578200"/>
          </a:xfrm>
          <a:prstGeom prst="rect">
            <a:avLst/>
          </a:prstGeom>
          <a:noFill/>
          <a:ln w="0">
            <a:noFill/>
          </a:ln>
        </p:spPr>
        <p:txBody>
          <a:bodyPr lIns="0" rIns="0">
            <a:noAutofit/>
          </a:bodyPr>
          <a:p>
            <a:pPr marL="274680" indent="-274320">
              <a:lnSpc>
                <a:spcPct val="90000"/>
              </a:lnSpc>
              <a:spcBef>
                <a:spcPts val="1001"/>
              </a:spcBef>
              <a:buClr>
                <a:srgbClr val="e3002e"/>
              </a:buClr>
              <a:buFont typeface="Wingdings" charset="2"/>
              <a:buChar char=""/>
            </a:pPr>
            <a:r>
              <a:rPr b="0" lang="de-DE" sz="2000" spc="-1" strike="noStrike">
                <a:solidFill>
                  <a:srgbClr val="6e6e6e"/>
                </a:solidFill>
                <a:latin typeface="Arial"/>
              </a:rPr>
              <a:t>Es müssen mind. 40% der Einwohner in der jeweiligen Gemeinde einen Glasfaseranschluss mit Internedienst bestellen.</a:t>
            </a:r>
            <a:endParaRPr b="0" lang="de-DE" sz="2000" spc="-1" strike="noStrike">
              <a:solidFill>
                <a:srgbClr val="6e6e6e"/>
              </a:solidFill>
              <a:latin typeface="Arial"/>
            </a:endParaRPr>
          </a:p>
          <a:p>
            <a:pPr marL="274680" indent="-274320">
              <a:lnSpc>
                <a:spcPct val="90000"/>
              </a:lnSpc>
              <a:spcBef>
                <a:spcPts val="1001"/>
              </a:spcBef>
              <a:buClr>
                <a:srgbClr val="e3002e"/>
              </a:buClr>
              <a:buFont typeface="Wingdings" charset="2"/>
              <a:buChar char=""/>
            </a:pPr>
            <a:r>
              <a:rPr b="0" lang="de-DE" sz="2000" spc="-1" strike="noStrike">
                <a:solidFill>
                  <a:srgbClr val="6e6e6e"/>
                </a:solidFill>
                <a:latin typeface="Arial"/>
              </a:rPr>
              <a:t>Es müssen so viel wie möglich Informationen verbreitet werden:</a:t>
            </a:r>
            <a:endParaRPr b="0" lang="de-DE" sz="2000" spc="-1" strike="noStrike">
              <a:solidFill>
                <a:srgbClr val="6e6e6e"/>
              </a:solidFill>
              <a:latin typeface="Arial"/>
            </a:endParaRPr>
          </a:p>
          <a:p>
            <a:pPr lvl="8" marL="2103480" indent="-274320">
              <a:lnSpc>
                <a:spcPct val="90000"/>
              </a:lnSpc>
              <a:spcBef>
                <a:spcPts val="1001"/>
              </a:spcBef>
              <a:buClr>
                <a:srgbClr val="e3002e"/>
              </a:buClr>
              <a:buFont typeface="Wingdings" charset="2"/>
              <a:buChar char=""/>
            </a:pPr>
            <a:r>
              <a:rPr b="0" lang="de-DE" sz="2000" spc="-1" strike="noStrike">
                <a:solidFill>
                  <a:srgbClr val="6e6e6e"/>
                </a:solidFill>
                <a:latin typeface="Arial"/>
              </a:rPr>
              <a:t>Einmalige Chance</a:t>
            </a:r>
            <a:endParaRPr b="0" lang="de-DE" sz="2000" spc="-1" strike="noStrike">
              <a:solidFill>
                <a:srgbClr val="6e6e6e"/>
              </a:solidFill>
              <a:latin typeface="Arial"/>
            </a:endParaRPr>
          </a:p>
          <a:p>
            <a:pPr lvl="8" marL="2103480" indent="-274320">
              <a:lnSpc>
                <a:spcPct val="90000"/>
              </a:lnSpc>
              <a:spcBef>
                <a:spcPts val="1001"/>
              </a:spcBef>
              <a:buClr>
                <a:srgbClr val="e3002e"/>
              </a:buClr>
              <a:buFont typeface="Wingdings" charset="2"/>
              <a:buChar char=""/>
            </a:pPr>
            <a:r>
              <a:rPr b="0" lang="de-DE" sz="2000" spc="-1" strike="noStrike">
                <a:solidFill>
                  <a:srgbClr val="6e6e6e"/>
                </a:solidFill>
                <a:latin typeface="Arial"/>
              </a:rPr>
              <a:t>Zukunftssichere Infrastruktur</a:t>
            </a:r>
            <a:endParaRPr b="0" lang="de-DE" sz="2000" spc="-1" strike="noStrike">
              <a:solidFill>
                <a:srgbClr val="6e6e6e"/>
              </a:solidFill>
              <a:latin typeface="Arial"/>
            </a:endParaRPr>
          </a:p>
          <a:p>
            <a:pPr lvl="8" marL="2103480" indent="-274320">
              <a:lnSpc>
                <a:spcPct val="90000"/>
              </a:lnSpc>
              <a:spcBef>
                <a:spcPts val="1001"/>
              </a:spcBef>
              <a:buClr>
                <a:srgbClr val="e3002e"/>
              </a:buClr>
              <a:buFont typeface="Wingdings" charset="2"/>
              <a:buChar char=""/>
            </a:pPr>
            <a:r>
              <a:rPr b="0" lang="de-DE" sz="2000" spc="-1" strike="noStrike">
                <a:solidFill>
                  <a:srgbClr val="6e6e6e"/>
                </a:solidFill>
                <a:latin typeface="Arial"/>
              </a:rPr>
              <a:t>Geringe einmalige und monatliche Kosten mit hoher Bandbreite und Ausfallsicherheit</a:t>
            </a:r>
            <a:endParaRPr b="0" lang="de-DE" sz="2000" spc="-1" strike="noStrike">
              <a:solidFill>
                <a:srgbClr val="6e6e6e"/>
              </a:solidFill>
              <a:latin typeface="Arial"/>
            </a:endParaRPr>
          </a:p>
          <a:p>
            <a:pPr lvl="8" marL="2103480" indent="-274320">
              <a:lnSpc>
                <a:spcPct val="90000"/>
              </a:lnSpc>
              <a:spcBef>
                <a:spcPts val="1001"/>
              </a:spcBef>
              <a:buClr>
                <a:srgbClr val="e3002e"/>
              </a:buClr>
              <a:buFont typeface="Wingdings" charset="2"/>
              <a:buChar char=""/>
            </a:pPr>
            <a:r>
              <a:rPr b="0" lang="de-DE" sz="2000" spc="-1" strike="noStrike">
                <a:solidFill>
                  <a:srgbClr val="6e6e6e"/>
                </a:solidFill>
                <a:latin typeface="Arial"/>
              </a:rPr>
              <a:t>Fast unendliche Möglichkeiten „Dienste“ z.b. Streaming, Surfing, Gaming usw. zu nutzen</a:t>
            </a:r>
            <a:endParaRPr b="0" lang="de-DE" sz="2000" spc="-1" strike="noStrike">
              <a:solidFill>
                <a:srgbClr val="6e6e6e"/>
              </a:solidFill>
              <a:latin typeface="Arial"/>
            </a:endParaRPr>
          </a:p>
          <a:p>
            <a:pPr marL="274680" indent="-274320">
              <a:lnSpc>
                <a:spcPct val="90000"/>
              </a:lnSpc>
              <a:spcBef>
                <a:spcPts val="1001"/>
              </a:spcBef>
              <a:buClr>
                <a:srgbClr val="e3002e"/>
              </a:buClr>
              <a:buFont typeface="Wingdings" charset="2"/>
              <a:buChar char=""/>
            </a:pPr>
            <a:r>
              <a:rPr b="0" lang="de-DE" sz="2000" spc="-1" strike="noStrike">
                <a:solidFill>
                  <a:srgbClr val="6e6e6e"/>
                </a:solidFill>
                <a:latin typeface="Arial"/>
              </a:rPr>
              <a:t>Auf jede Bestellung erfolgt beim Start der Bauphase eine Vor-Ort Begehung mit dem Eigentümer um das „Wie komme ich in mein Haus“ abzuklären.</a:t>
            </a:r>
            <a:endParaRPr b="0" lang="de-DE" sz="2000" spc="-1" strike="noStrike">
              <a:solidFill>
                <a:srgbClr val="6e6e6e"/>
              </a:solidFill>
              <a:latin typeface="Arial"/>
            </a:endParaRPr>
          </a:p>
          <a:p>
            <a:pPr marL="274680" indent="-274320">
              <a:lnSpc>
                <a:spcPct val="90000"/>
              </a:lnSpc>
              <a:spcBef>
                <a:spcPts val="1001"/>
              </a:spcBef>
              <a:buClr>
                <a:srgbClr val="e3002e"/>
              </a:buClr>
              <a:buFont typeface="Wingdings" charset="2"/>
              <a:buChar char=""/>
            </a:pPr>
            <a:r>
              <a:rPr b="0" lang="de-DE" sz="2000" spc="-1" strike="noStrike">
                <a:solidFill>
                  <a:srgbClr val="6e6e6e"/>
                </a:solidFill>
                <a:latin typeface="Arial"/>
              </a:rPr>
              <a:t>Realisierung fast in einen Jahr!</a:t>
            </a:r>
            <a:endParaRPr b="0" lang="de-DE" sz="2000" spc="-1" strike="noStrike">
              <a:solidFill>
                <a:srgbClr val="6e6e6e"/>
              </a:solidFill>
              <a:latin typeface="Arial"/>
            </a:endParaRPr>
          </a:p>
          <a:p>
            <a:pPr marL="274680" indent="-274320">
              <a:lnSpc>
                <a:spcPct val="90000"/>
              </a:lnSpc>
              <a:spcBef>
                <a:spcPts val="1001"/>
              </a:spcBef>
              <a:buClr>
                <a:srgbClr val="e3002e"/>
              </a:buClr>
              <a:buFont typeface="Wingdings" charset="2"/>
              <a:buChar char=""/>
            </a:pPr>
            <a:r>
              <a:rPr b="0" lang="de-DE" sz="2000" spc="-1" strike="noStrike">
                <a:solidFill>
                  <a:srgbClr val="6e6e6e"/>
                </a:solidFill>
                <a:latin typeface="Arial"/>
              </a:rPr>
              <a:t>Mehrwert für die Gemeinderäte da Sie das Projekt unterstützt und gefördert haben sowie für die Bevölkerung Ansprechpartner sind.</a:t>
            </a:r>
            <a:endParaRPr b="0" lang="de-DE" sz="2000" spc="-1" strike="noStrike">
              <a:solidFill>
                <a:srgbClr val="6e6e6e"/>
              </a:solidFill>
              <a:latin typeface="Arial"/>
            </a:endParaRPr>
          </a:p>
        </p:txBody>
      </p:sp>
      <p:sp>
        <p:nvSpPr>
          <p:cNvPr id="325" name="TextShape 2"/>
          <p:cNvSpPr txBox="1"/>
          <p:nvPr/>
        </p:nvSpPr>
        <p:spPr>
          <a:xfrm>
            <a:off x="513000" y="427320"/>
            <a:ext cx="9951480" cy="593280"/>
          </a:xfrm>
          <a:prstGeom prst="rect">
            <a:avLst/>
          </a:prstGeom>
          <a:noFill/>
          <a:ln w="0">
            <a:noFill/>
          </a:ln>
        </p:spPr>
        <p:txBody>
          <a:bodyPr lIns="0" rIns="0" anchor="ctr">
            <a:noAutofit/>
          </a:bodyPr>
          <a:p>
            <a:pPr>
              <a:lnSpc>
                <a:spcPct val="90000"/>
              </a:lnSpc>
            </a:pPr>
            <a:r>
              <a:rPr b="1" lang="de-DE" sz="3600" spc="-1" strike="noStrike">
                <a:solidFill>
                  <a:srgbClr val="6e6e6e"/>
                </a:solidFill>
                <a:latin typeface="Arial"/>
                <a:ea typeface="Verdana"/>
              </a:rPr>
              <a:t>Fakten:</a:t>
            </a:r>
            <a:endParaRPr b="0" lang="de-DE" sz="3600" spc="-1" strike="noStrike">
              <a:solidFill>
                <a:srgbClr val="6e6e6e"/>
              </a:solidFill>
              <a:latin typeface="Arial"/>
            </a:endParaRPr>
          </a:p>
        </p:txBody>
      </p:sp>
      <p:sp>
        <p:nvSpPr>
          <p:cNvPr id="326" name="TextShape 3"/>
          <p:cNvSpPr txBox="1"/>
          <p:nvPr/>
        </p:nvSpPr>
        <p:spPr>
          <a:xfrm>
            <a:off x="8935560" y="6400440"/>
            <a:ext cx="2742840" cy="364680"/>
          </a:xfrm>
          <a:prstGeom prst="rect">
            <a:avLst/>
          </a:prstGeom>
          <a:noFill/>
          <a:ln w="0">
            <a:noFill/>
          </a:ln>
        </p:spPr>
        <p:txBody>
          <a:bodyPr anchor="ctr">
            <a:noAutofit/>
          </a:bodyPr>
          <a:p>
            <a:pPr algn="r">
              <a:lnSpc>
                <a:spcPct val="100000"/>
              </a:lnSpc>
            </a:pPr>
            <a:fld id="{DDC64C2B-B30D-48BB-AE4D-FC3D9345DD18}" type="slidenum">
              <a:rPr b="0" lang="de-DE" sz="1200" spc="-1" strike="noStrike">
                <a:solidFill>
                  <a:srgbClr val="6e6e6e"/>
                </a:solidFill>
                <a:latin typeface="Arial"/>
              </a:rPr>
              <a:t>&lt;Foliennummer&gt;</a:t>
            </a:fld>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TextShape 1"/>
          <p:cNvSpPr txBox="1"/>
          <p:nvPr/>
        </p:nvSpPr>
        <p:spPr>
          <a:xfrm>
            <a:off x="513000" y="1408320"/>
            <a:ext cx="11165400" cy="1693440"/>
          </a:xfrm>
          <a:prstGeom prst="rect">
            <a:avLst/>
          </a:prstGeom>
          <a:noFill/>
          <a:ln w="0">
            <a:noFill/>
          </a:ln>
        </p:spPr>
        <p:txBody>
          <a:bodyPr lIns="0" rIns="0">
            <a:noAutofit/>
          </a:bodyPr>
          <a:p>
            <a:endParaRPr b="0" lang="de-DE" sz="2800" spc="-1" strike="noStrike">
              <a:solidFill>
                <a:srgbClr val="6e6e6e"/>
              </a:solidFill>
              <a:latin typeface="Arial"/>
            </a:endParaRPr>
          </a:p>
        </p:txBody>
      </p:sp>
      <p:sp>
        <p:nvSpPr>
          <p:cNvPr id="328" name="TextShape 2"/>
          <p:cNvSpPr txBox="1"/>
          <p:nvPr/>
        </p:nvSpPr>
        <p:spPr>
          <a:xfrm>
            <a:off x="513000" y="453960"/>
            <a:ext cx="9951480" cy="593280"/>
          </a:xfrm>
          <a:prstGeom prst="rect">
            <a:avLst/>
          </a:prstGeom>
          <a:noFill/>
          <a:ln w="0">
            <a:noFill/>
          </a:ln>
        </p:spPr>
        <p:txBody>
          <a:bodyPr lIns="0" rIns="0" anchor="ctr">
            <a:noAutofit/>
          </a:bodyPr>
          <a:p>
            <a:endParaRPr b="0" lang="de-DE" sz="1800" spc="-1" strike="noStrike">
              <a:solidFill>
                <a:srgbClr val="6e6e6e"/>
              </a:solidFill>
              <a:latin typeface="Arial"/>
            </a:endParaRPr>
          </a:p>
        </p:txBody>
      </p:sp>
      <p:sp>
        <p:nvSpPr>
          <p:cNvPr id="329" name="TextShape 3"/>
          <p:cNvSpPr txBox="1"/>
          <p:nvPr/>
        </p:nvSpPr>
        <p:spPr>
          <a:xfrm>
            <a:off x="8935560" y="6400440"/>
            <a:ext cx="2742840" cy="364680"/>
          </a:xfrm>
          <a:prstGeom prst="rect">
            <a:avLst/>
          </a:prstGeom>
          <a:noFill/>
          <a:ln w="0">
            <a:noFill/>
          </a:ln>
        </p:spPr>
        <p:txBody>
          <a:bodyPr anchor="ctr">
            <a:noAutofit/>
          </a:bodyPr>
          <a:p>
            <a:pPr algn="r">
              <a:lnSpc>
                <a:spcPct val="100000"/>
              </a:lnSpc>
            </a:pPr>
            <a:fld id="{678B604F-7431-4FAD-B649-F0713C70B031}" type="slidenum">
              <a:rPr b="0" lang="de-DE" sz="1200" spc="-1" strike="noStrike">
                <a:solidFill>
                  <a:srgbClr val="6e6e6e"/>
                </a:solidFill>
                <a:latin typeface="Arial"/>
              </a:rPr>
              <a:t>&lt;Foliennummer&gt;</a:t>
            </a:fld>
            <a:endParaRPr b="0" lang="de-DE" sz="1200" spc="-1" strike="noStrike">
              <a:latin typeface="Times New Roman"/>
            </a:endParaRPr>
          </a:p>
        </p:txBody>
      </p:sp>
      <p:pic>
        <p:nvPicPr>
          <p:cNvPr id="330" name="Grafik 4" descr=""/>
          <p:cNvPicPr/>
          <p:nvPr/>
        </p:nvPicPr>
        <p:blipFill>
          <a:blip r:embed="rId1"/>
          <a:stretch/>
        </p:blipFill>
        <p:spPr>
          <a:xfrm>
            <a:off x="0" y="469800"/>
            <a:ext cx="12191760" cy="59176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TextShape 1"/>
          <p:cNvSpPr txBox="1"/>
          <p:nvPr/>
        </p:nvSpPr>
        <p:spPr>
          <a:xfrm>
            <a:off x="838080" y="3337560"/>
            <a:ext cx="10515240" cy="756720"/>
          </a:xfrm>
          <a:prstGeom prst="rect">
            <a:avLst/>
          </a:prstGeom>
          <a:noFill/>
          <a:ln w="0">
            <a:noFill/>
          </a:ln>
        </p:spPr>
        <p:txBody>
          <a:bodyPr lIns="0" rIns="0" anchor="b">
            <a:noAutofit/>
          </a:bodyPr>
          <a:p>
            <a:pPr>
              <a:lnSpc>
                <a:spcPct val="90000"/>
              </a:lnSpc>
            </a:pPr>
            <a:r>
              <a:rPr b="1" lang="de-DE" sz="4800" spc="-1" strike="noStrike">
                <a:solidFill>
                  <a:srgbClr val="ffffff"/>
                </a:solidFill>
                <a:latin typeface="Arial"/>
                <a:ea typeface="Verdana"/>
              </a:rPr>
              <a:t>Vielen Dank!</a:t>
            </a:r>
            <a:endParaRPr b="0" lang="de-DE" sz="4800" spc="-1" strike="noStrike">
              <a:solidFill>
                <a:srgbClr val="6e6e6e"/>
              </a:solidFill>
              <a:latin typeface="Arial"/>
            </a:endParaRPr>
          </a:p>
        </p:txBody>
      </p:sp>
      <p:sp>
        <p:nvSpPr>
          <p:cNvPr id="332" name="TextShape 2"/>
          <p:cNvSpPr txBox="1"/>
          <p:nvPr/>
        </p:nvSpPr>
        <p:spPr>
          <a:xfrm>
            <a:off x="9448920" y="6400800"/>
            <a:ext cx="2742840" cy="364680"/>
          </a:xfrm>
          <a:prstGeom prst="rect">
            <a:avLst/>
          </a:prstGeom>
          <a:noFill/>
          <a:ln w="0">
            <a:noFill/>
          </a:ln>
        </p:spPr>
        <p:txBody>
          <a:bodyPr anchor="ctr">
            <a:noAutofit/>
          </a:bodyPr>
          <a:p>
            <a:pPr algn="r">
              <a:lnSpc>
                <a:spcPct val="100000"/>
              </a:lnSpc>
            </a:pPr>
            <a:fld id="{4EF0AD6C-18F9-4698-B17F-FD22CCE4798E}" type="slidenum">
              <a:rPr b="0" lang="de-DE" sz="1200" spc="-1" strike="noStrike">
                <a:solidFill>
                  <a:srgbClr val="6e6e6e"/>
                </a:solidFill>
                <a:latin typeface="Arial"/>
              </a:rPr>
              <a:t>&lt;Foliennummer&gt;</a:t>
            </a:fld>
            <a:endParaRPr b="0" lang="de-DE" sz="1200" spc="-1" strike="noStrike">
              <a:latin typeface="Times New Roman"/>
            </a:endParaRPr>
          </a:p>
        </p:txBody>
      </p:sp>
      <p:sp>
        <p:nvSpPr>
          <p:cNvPr id="333" name="CustomShape 3"/>
          <p:cNvSpPr/>
          <p:nvPr/>
        </p:nvSpPr>
        <p:spPr>
          <a:xfrm>
            <a:off x="838080" y="5125320"/>
            <a:ext cx="4376520" cy="1275120"/>
          </a:xfrm>
          <a:prstGeom prst="flowChartProcess">
            <a:avLst/>
          </a:prstGeom>
          <a:noFill/>
          <a:ln w="0">
            <a:noFill/>
          </a:ln>
        </p:spPr>
        <p:style>
          <a:lnRef idx="0"/>
          <a:fillRef idx="0"/>
          <a:effectRef idx="0"/>
          <a:fontRef idx="minor"/>
        </p:style>
        <p:txBody>
          <a:bodyPr lIns="0" rIns="0">
            <a:noAutofit/>
          </a:bodyPr>
          <a:p>
            <a:pPr>
              <a:lnSpc>
                <a:spcPct val="100000"/>
              </a:lnSpc>
              <a:tabLst>
                <a:tab algn="l" pos="0"/>
              </a:tabLst>
            </a:pPr>
            <a:r>
              <a:rPr b="1" lang="de-DE" sz="2400" spc="-1" strike="noStrike">
                <a:solidFill>
                  <a:srgbClr val="ffffff"/>
                </a:solidFill>
                <a:latin typeface="Arial"/>
              </a:rPr>
              <a:t>öGIG GmbH</a:t>
            </a:r>
            <a:endParaRPr b="0" lang="de-DE" sz="2400" spc="-1" strike="noStrike">
              <a:latin typeface="Arial"/>
            </a:endParaRPr>
          </a:p>
          <a:p>
            <a:pPr>
              <a:lnSpc>
                <a:spcPct val="100000"/>
              </a:lnSpc>
              <a:tabLst>
                <a:tab algn="l" pos="0"/>
              </a:tabLst>
            </a:pPr>
            <a:r>
              <a:rPr b="0" lang="de-DE" sz="2400" spc="-1" strike="noStrike">
                <a:solidFill>
                  <a:srgbClr val="ffffff"/>
                </a:solidFill>
                <a:latin typeface="Helvetica Light"/>
              </a:rPr>
              <a:t>Stattersdorfer Hauptstraße 56</a:t>
            </a:r>
            <a:endParaRPr b="0" lang="de-DE" sz="2400" spc="-1" strike="noStrike">
              <a:latin typeface="Arial"/>
            </a:endParaRPr>
          </a:p>
          <a:p>
            <a:pPr>
              <a:lnSpc>
                <a:spcPct val="100000"/>
              </a:lnSpc>
              <a:tabLst>
                <a:tab algn="l" pos="0"/>
              </a:tabLst>
            </a:pPr>
            <a:r>
              <a:rPr b="0" lang="de-DE" sz="2400" spc="-1" strike="noStrike">
                <a:solidFill>
                  <a:srgbClr val="ffffff"/>
                </a:solidFill>
                <a:latin typeface="Helvetica Light"/>
              </a:rPr>
              <a:t>3100 St. Pölten</a:t>
            </a:r>
            <a:endParaRPr b="0" lang="de-DE" sz="2400" spc="-1" strike="noStrike">
              <a:latin typeface="Arial"/>
            </a:endParaRPr>
          </a:p>
        </p:txBody>
      </p:sp>
      <p:sp>
        <p:nvSpPr>
          <p:cNvPr id="334" name="CustomShape 4"/>
          <p:cNvSpPr/>
          <p:nvPr/>
        </p:nvSpPr>
        <p:spPr>
          <a:xfrm>
            <a:off x="6977160" y="5145480"/>
            <a:ext cx="4376520" cy="1275120"/>
          </a:xfrm>
          <a:prstGeom prst="flowChartProcess">
            <a:avLst/>
          </a:prstGeom>
          <a:noFill/>
          <a:ln w="0">
            <a:noFill/>
          </a:ln>
        </p:spPr>
        <p:style>
          <a:lnRef idx="0"/>
          <a:fillRef idx="0"/>
          <a:effectRef idx="0"/>
          <a:fontRef idx="minor"/>
        </p:style>
        <p:txBody>
          <a:bodyPr lIns="0" rIns="0" anchor="b">
            <a:noAutofit/>
          </a:bodyPr>
          <a:p>
            <a:pPr algn="r">
              <a:lnSpc>
                <a:spcPct val="100000"/>
              </a:lnSpc>
              <a:tabLst>
                <a:tab algn="l" pos="0"/>
              </a:tabLst>
            </a:pPr>
            <a:r>
              <a:rPr b="0" lang="de-DE" sz="2400" spc="-1" strike="noStrike" u="sng">
                <a:solidFill>
                  <a:srgbClr val="fefffe"/>
                </a:solidFill>
                <a:uFillTx/>
                <a:latin typeface="Helvetica Light"/>
                <a:hlinkClick r:id="rId1"/>
              </a:rPr>
              <a:t>office@oegig.at</a:t>
            </a:r>
            <a:endParaRPr b="0" lang="de-DE" sz="2400" spc="-1" strike="noStrike">
              <a:latin typeface="Arial"/>
            </a:endParaRPr>
          </a:p>
          <a:p>
            <a:pPr algn="r">
              <a:lnSpc>
                <a:spcPct val="100000"/>
              </a:lnSpc>
              <a:tabLst>
                <a:tab algn="l" pos="0"/>
              </a:tabLst>
            </a:pPr>
            <a:r>
              <a:rPr b="0" lang="de-DE" sz="2400" spc="-1" strike="noStrike">
                <a:solidFill>
                  <a:srgbClr val="ffffff"/>
                </a:solidFill>
                <a:latin typeface="Helvetica Light"/>
              </a:rPr>
              <a:t>www.oegig.at</a:t>
            </a:r>
            <a:endParaRPr b="0" lang="de-DE" sz="24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TextShape 1"/>
          <p:cNvSpPr txBox="1"/>
          <p:nvPr/>
        </p:nvSpPr>
        <p:spPr>
          <a:xfrm>
            <a:off x="513000" y="1343160"/>
            <a:ext cx="11102400" cy="3628800"/>
          </a:xfrm>
          <a:prstGeom prst="rect">
            <a:avLst/>
          </a:prstGeom>
          <a:noFill/>
          <a:ln w="0">
            <a:noFill/>
          </a:ln>
        </p:spPr>
        <p:txBody>
          <a:bodyPr lIns="0" rIns="0">
            <a:noAutofit/>
          </a:bodyPr>
          <a:p>
            <a:pPr algn="just">
              <a:lnSpc>
                <a:spcPct val="90000"/>
              </a:lnSpc>
              <a:spcBef>
                <a:spcPts val="1001"/>
              </a:spcBef>
              <a:tabLst>
                <a:tab algn="l" pos="0"/>
              </a:tabLst>
            </a:pPr>
            <a:r>
              <a:rPr b="0" lang="de-DE" sz="2000" spc="-1" strike="noStrike">
                <a:solidFill>
                  <a:srgbClr val="ffffff"/>
                </a:solidFill>
                <a:latin typeface="Helvetica Light"/>
              </a:rPr>
              <a:t>Der Inhalt dieser Präsentation hat rein informellen Charakter und stellt betreffend der gemachten Aussagen weder formelle Zusagen noch verbindliche Angebote dar. Das geistige Eigentum der Präsentation und des Inhaltes liegt bei öGIG GmbH, eine – auch teilweise – Weiterverwendung ist nur mit Zustimmung der öGIG erlaubt.</a:t>
            </a:r>
            <a:endParaRPr b="0" lang="de-DE" sz="2000" spc="-1" strike="noStrike">
              <a:solidFill>
                <a:srgbClr val="ffffff"/>
              </a:solidFill>
              <a:latin typeface="Arial"/>
            </a:endParaRPr>
          </a:p>
          <a:p>
            <a:pPr algn="just">
              <a:lnSpc>
                <a:spcPct val="90000"/>
              </a:lnSpc>
              <a:spcBef>
                <a:spcPts val="1001"/>
              </a:spcBef>
              <a:tabLst>
                <a:tab algn="l" pos="0"/>
              </a:tabLst>
            </a:pPr>
            <a:endParaRPr b="0" lang="de-DE" sz="2000" spc="-1" strike="noStrike">
              <a:solidFill>
                <a:srgbClr val="ffffff"/>
              </a:solidFill>
              <a:latin typeface="Arial"/>
            </a:endParaRPr>
          </a:p>
          <a:p>
            <a:pPr algn="just">
              <a:lnSpc>
                <a:spcPct val="90000"/>
              </a:lnSpc>
              <a:spcBef>
                <a:spcPts val="1001"/>
              </a:spcBef>
              <a:tabLst>
                <a:tab algn="l" pos="0"/>
              </a:tabLst>
            </a:pPr>
            <a:r>
              <a:rPr b="0" lang="de-DE" sz="2000" spc="-1" strike="noStrike">
                <a:solidFill>
                  <a:srgbClr val="ffffff"/>
                </a:solidFill>
                <a:latin typeface="Helvetica Light"/>
              </a:rPr>
              <a:t>Der Inhalt der Präsentation ist ausschließlich für den oder die Empfänger der Präsentation bzw. jene Personen bestimmt, denen diese Präsentation durch einen Vertreter der öGIG präsentiert wird.</a:t>
            </a:r>
            <a:endParaRPr b="0" lang="de-DE" sz="2000" spc="-1" strike="noStrike">
              <a:solidFill>
                <a:srgbClr val="ffffff"/>
              </a:solidFill>
              <a:latin typeface="Arial"/>
            </a:endParaRPr>
          </a:p>
          <a:p>
            <a:pPr algn="just">
              <a:lnSpc>
                <a:spcPct val="90000"/>
              </a:lnSpc>
              <a:spcBef>
                <a:spcPts val="1001"/>
              </a:spcBef>
              <a:tabLst>
                <a:tab algn="l" pos="0"/>
              </a:tabLst>
            </a:pPr>
            <a:endParaRPr b="0" lang="de-DE" sz="2000" spc="-1" strike="noStrike">
              <a:solidFill>
                <a:srgbClr val="ffffff"/>
              </a:solidFill>
              <a:latin typeface="Arial"/>
            </a:endParaRPr>
          </a:p>
          <a:p>
            <a:pPr algn="just">
              <a:lnSpc>
                <a:spcPct val="90000"/>
              </a:lnSpc>
              <a:spcBef>
                <a:spcPts val="1001"/>
              </a:spcBef>
              <a:tabLst>
                <a:tab algn="l" pos="0"/>
              </a:tabLst>
            </a:pPr>
            <a:r>
              <a:rPr b="0" lang="de-DE" sz="2000" spc="-1" strike="noStrike">
                <a:solidFill>
                  <a:srgbClr val="ffffff"/>
                </a:solidFill>
                <a:latin typeface="Helvetica Light"/>
              </a:rPr>
              <a:t>öGIG übernimmt keine Haftung für die Korrektheit der dargestellten Inhalte und Daten.</a:t>
            </a:r>
            <a:endParaRPr b="0" lang="de-DE" sz="2000" spc="-1" strike="noStrike">
              <a:solidFill>
                <a:srgbClr val="ffffff"/>
              </a:solidFill>
              <a:latin typeface="Arial"/>
            </a:endParaRPr>
          </a:p>
        </p:txBody>
      </p:sp>
      <p:sp>
        <p:nvSpPr>
          <p:cNvPr id="336" name="TextShape 2"/>
          <p:cNvSpPr txBox="1"/>
          <p:nvPr/>
        </p:nvSpPr>
        <p:spPr>
          <a:xfrm>
            <a:off x="7786800" y="5267160"/>
            <a:ext cx="3828600" cy="1276200"/>
          </a:xfrm>
          <a:prstGeom prst="rect">
            <a:avLst/>
          </a:prstGeom>
          <a:noFill/>
          <a:ln w="0">
            <a:noFill/>
          </a:ln>
        </p:spPr>
        <p:txBody>
          <a:bodyPr lIns="0" rIns="0" anchor="b">
            <a:noAutofit/>
          </a:bodyPr>
          <a:p>
            <a:pPr algn="r">
              <a:lnSpc>
                <a:spcPct val="100000"/>
              </a:lnSpc>
              <a:tabLst>
                <a:tab algn="l" pos="0"/>
              </a:tabLst>
            </a:pPr>
            <a:r>
              <a:rPr b="0" lang="de-DE" sz="2000" spc="-1" strike="noStrike">
                <a:solidFill>
                  <a:srgbClr val="ffffff"/>
                </a:solidFill>
                <a:latin typeface="Arial"/>
              </a:rPr>
              <a:t>öGIG GmbH</a:t>
            </a:r>
            <a:endParaRPr b="0" lang="de-DE" sz="2000" spc="-1" strike="noStrike">
              <a:solidFill>
                <a:srgbClr val="ffffff"/>
              </a:solidFill>
              <a:latin typeface="Arial"/>
            </a:endParaRPr>
          </a:p>
          <a:p>
            <a:pPr algn="r">
              <a:lnSpc>
                <a:spcPct val="100000"/>
              </a:lnSpc>
              <a:tabLst>
                <a:tab algn="l" pos="0"/>
              </a:tabLst>
            </a:pPr>
            <a:r>
              <a:rPr b="0" lang="de-DE" sz="2000" spc="-1" strike="noStrike">
                <a:solidFill>
                  <a:srgbClr val="ffffff"/>
                </a:solidFill>
                <a:latin typeface="Arial"/>
              </a:rPr>
              <a:t>Stattersdorfer Hauptstraße 56</a:t>
            </a:r>
            <a:endParaRPr b="0" lang="de-DE" sz="2000" spc="-1" strike="noStrike">
              <a:solidFill>
                <a:srgbClr val="ffffff"/>
              </a:solidFill>
              <a:latin typeface="Arial"/>
            </a:endParaRPr>
          </a:p>
          <a:p>
            <a:pPr algn="r">
              <a:lnSpc>
                <a:spcPct val="100000"/>
              </a:lnSpc>
              <a:tabLst>
                <a:tab algn="l" pos="0"/>
              </a:tabLst>
            </a:pPr>
            <a:r>
              <a:rPr b="0" lang="de-DE" sz="2000" spc="-1" strike="noStrike">
                <a:solidFill>
                  <a:srgbClr val="ffffff"/>
                </a:solidFill>
                <a:latin typeface="Arial"/>
              </a:rPr>
              <a:t>3100 St. Pölten</a:t>
            </a:r>
            <a:endParaRPr b="0" lang="de-DE" sz="2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Shape 1"/>
          <p:cNvSpPr txBox="1"/>
          <p:nvPr/>
        </p:nvSpPr>
        <p:spPr>
          <a:xfrm>
            <a:off x="8935560" y="6400440"/>
            <a:ext cx="2742840" cy="364680"/>
          </a:xfrm>
          <a:prstGeom prst="rect">
            <a:avLst/>
          </a:prstGeom>
          <a:noFill/>
          <a:ln w="0">
            <a:noFill/>
          </a:ln>
        </p:spPr>
        <p:txBody>
          <a:bodyPr anchor="ctr">
            <a:noAutofit/>
          </a:bodyPr>
          <a:p>
            <a:pPr algn="r">
              <a:lnSpc>
                <a:spcPct val="100000"/>
              </a:lnSpc>
            </a:pPr>
            <a:fld id="{DF601F65-46FF-4A57-9937-37141915F858}" type="slidenum">
              <a:rPr b="0" lang="de-DE" sz="1200" spc="-1" strike="noStrike">
                <a:solidFill>
                  <a:srgbClr val="6e6e6e"/>
                </a:solidFill>
                <a:latin typeface="Arial"/>
              </a:rPr>
              <a:t>&lt;Foliennummer&gt;</a:t>
            </a:fld>
            <a:endParaRPr b="0" lang="de-DE" sz="1200" spc="-1" strike="noStrike">
              <a:latin typeface="Times New Roman"/>
            </a:endParaRPr>
          </a:p>
        </p:txBody>
      </p:sp>
      <p:sp>
        <p:nvSpPr>
          <p:cNvPr id="168" name="TextShape 2"/>
          <p:cNvSpPr txBox="1"/>
          <p:nvPr/>
        </p:nvSpPr>
        <p:spPr>
          <a:xfrm>
            <a:off x="-106560" y="444600"/>
            <a:ext cx="10706040" cy="535320"/>
          </a:xfrm>
          <a:prstGeom prst="rect">
            <a:avLst/>
          </a:prstGeom>
          <a:noFill/>
          <a:ln w="0">
            <a:noFill/>
          </a:ln>
        </p:spPr>
        <p:txBody>
          <a:bodyPr lIns="0" rIns="0" anchor="ctr">
            <a:noAutofit/>
          </a:bodyPr>
          <a:p>
            <a:pPr algn="ctr">
              <a:lnSpc>
                <a:spcPct val="90000"/>
              </a:lnSpc>
            </a:pPr>
            <a:r>
              <a:rPr b="1" lang="de-DE" sz="3200" spc="-1" strike="noStrike">
                <a:solidFill>
                  <a:srgbClr val="6e6e6e"/>
                </a:solidFill>
                <a:latin typeface="Arial"/>
                <a:ea typeface="Verdana"/>
              </a:rPr>
              <a:t>Österreichische Glasfaser-Infrastrukturgesellschaft </a:t>
            </a:r>
            <a:endParaRPr b="0" lang="de-DE" sz="3200" spc="-1" strike="noStrike">
              <a:solidFill>
                <a:srgbClr val="6e6e6e"/>
              </a:solidFill>
              <a:latin typeface="Arial"/>
            </a:endParaRPr>
          </a:p>
        </p:txBody>
      </p:sp>
      <p:sp>
        <p:nvSpPr>
          <p:cNvPr id="169" name="CustomShape 3"/>
          <p:cNvSpPr/>
          <p:nvPr/>
        </p:nvSpPr>
        <p:spPr>
          <a:xfrm>
            <a:off x="3048120" y="2220120"/>
            <a:ext cx="9143640" cy="5778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de-DE" sz="3200" spc="-1" strike="noStrike">
                <a:solidFill>
                  <a:srgbClr val="6e6e6e"/>
                </a:solidFill>
                <a:latin typeface="Arial"/>
                <a:ea typeface="Verdana"/>
              </a:rPr>
              <a:t>Projektleiter und Ansprechpartner </a:t>
            </a:r>
            <a:endParaRPr b="0" lang="de-DE" sz="3200" spc="-1" strike="noStrike">
              <a:latin typeface="Arial"/>
            </a:endParaRPr>
          </a:p>
        </p:txBody>
      </p:sp>
      <p:sp>
        <p:nvSpPr>
          <p:cNvPr id="170" name="CustomShape 4"/>
          <p:cNvSpPr/>
          <p:nvPr/>
        </p:nvSpPr>
        <p:spPr>
          <a:xfrm>
            <a:off x="3048120" y="2970000"/>
            <a:ext cx="6095520" cy="28335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de-AT" sz="1800" spc="-1" strike="noStrike">
                <a:solidFill>
                  <a:srgbClr val="000000"/>
                </a:solidFill>
                <a:latin typeface="Calibri"/>
                <a:ea typeface="Times New Roman"/>
              </a:rPr>
              <a:t>Christian Trügler</a:t>
            </a:r>
            <a:br/>
            <a:r>
              <a:rPr b="0" lang="de-AT" sz="1800" spc="-1" strike="noStrike">
                <a:solidFill>
                  <a:srgbClr val="6e6e6e"/>
                </a:solidFill>
                <a:latin typeface="Calibri"/>
                <a:ea typeface="Times New Roman"/>
              </a:rPr>
              <a:t>Projektleiter Infrastrukturvertrieb Kärnten</a:t>
            </a:r>
            <a:r>
              <a:rPr b="0" lang="de-AT" sz="1800" spc="-1" strike="noStrike">
                <a:solidFill>
                  <a:srgbClr val="000000"/>
                </a:solidFill>
                <a:latin typeface="Calibri"/>
                <a:ea typeface="Times New Roman"/>
              </a:rPr>
              <a:t> </a:t>
            </a:r>
            <a:br/>
            <a:br/>
            <a:r>
              <a:rPr b="1" lang="de-DE" sz="1800" spc="-1" strike="noStrike">
                <a:solidFill>
                  <a:srgbClr val="6e6e6e"/>
                </a:solidFill>
                <a:latin typeface="Calibri"/>
                <a:ea typeface="Times New Roman"/>
              </a:rPr>
              <a:t>Österreichische Glasfaser</a:t>
            </a:r>
            <a:r>
              <a:rPr b="0" lang="de-DE" sz="1800" spc="-1" strike="noStrike">
                <a:solidFill>
                  <a:srgbClr val="6e6e6e"/>
                </a:solidFill>
                <a:latin typeface="Calibri"/>
                <a:ea typeface="Times New Roman"/>
              </a:rPr>
              <a:t>-</a:t>
            </a:r>
            <a:r>
              <a:rPr b="1" lang="de-DE" sz="1800" spc="-1" strike="noStrike">
                <a:solidFill>
                  <a:srgbClr val="6e6e6e"/>
                </a:solidFill>
                <a:latin typeface="Calibri"/>
                <a:ea typeface="Times New Roman"/>
              </a:rPr>
              <a:t>Infrastrukturgesellschaft</a:t>
            </a:r>
            <a:r>
              <a:rPr b="0" lang="de-AT" sz="1800" spc="-1" strike="noStrike">
                <a:solidFill>
                  <a:srgbClr val="000000"/>
                </a:solidFill>
                <a:latin typeface="Calibri"/>
                <a:ea typeface="Times New Roman"/>
              </a:rPr>
              <a:t> (</a:t>
            </a:r>
            <a:r>
              <a:rPr b="1" lang="de-AT" sz="1800" spc="-1" strike="noStrike">
                <a:solidFill>
                  <a:srgbClr val="000000"/>
                </a:solidFill>
                <a:latin typeface="Calibri"/>
                <a:ea typeface="Times New Roman"/>
              </a:rPr>
              <a:t>öGIG</a:t>
            </a:r>
            <a:r>
              <a:rPr b="0" lang="de-AT" sz="1800" spc="-1" strike="noStrike">
                <a:solidFill>
                  <a:srgbClr val="000000"/>
                </a:solidFill>
                <a:latin typeface="Calibri"/>
                <a:ea typeface="Times New Roman"/>
              </a:rPr>
              <a:t>)</a:t>
            </a:r>
            <a:br/>
            <a:r>
              <a:rPr b="0" lang="de-AT" sz="1800" spc="-1" strike="noStrike">
                <a:solidFill>
                  <a:srgbClr val="6e6e6e"/>
                </a:solidFill>
                <a:latin typeface="Calibri"/>
                <a:ea typeface="Times New Roman"/>
              </a:rPr>
              <a:t>Stattersdorfer Hauptstraße 56</a:t>
            </a:r>
            <a:br/>
            <a:r>
              <a:rPr b="0" lang="de-AT" sz="1800" spc="-1" strike="noStrike">
                <a:solidFill>
                  <a:srgbClr val="000000"/>
                </a:solidFill>
                <a:latin typeface="Calibri"/>
                <a:ea typeface="Times New Roman"/>
              </a:rPr>
              <a:t>3100 St. Pölten, Österreich</a:t>
            </a:r>
            <a:br/>
            <a:r>
              <a:rPr b="0" lang="de-AT" sz="1800" spc="-1" strike="noStrike">
                <a:solidFill>
                  <a:srgbClr val="000000"/>
                </a:solidFill>
                <a:latin typeface="Calibri"/>
                <a:ea typeface="Times New Roman"/>
              </a:rPr>
              <a:t>Tel. +43 664 965 23 62 </a:t>
            </a:r>
            <a:br/>
            <a:r>
              <a:rPr b="0" lang="de-AT" sz="1800" spc="-1" strike="noStrike" u="sng">
                <a:solidFill>
                  <a:srgbClr val="fefffe"/>
                </a:solidFill>
                <a:uFillTx/>
                <a:latin typeface="Calibri"/>
                <a:ea typeface="Times New Roman"/>
                <a:hlinkClick r:id="rId1"/>
              </a:rPr>
              <a:t>christian.truegler@oegig.at</a:t>
            </a:r>
            <a:endParaRPr b="0" lang="de-DE" sz="1800" spc="-1" strike="noStrike">
              <a:latin typeface="Arial"/>
            </a:endParaRPr>
          </a:p>
          <a:p>
            <a:pPr>
              <a:lnSpc>
                <a:spcPct val="100000"/>
              </a:lnSpc>
            </a:pPr>
            <a:r>
              <a:rPr b="0" lang="de-AT" sz="1800" spc="-1" strike="noStrike" u="sng">
                <a:solidFill>
                  <a:srgbClr val="fefffe"/>
                </a:solidFill>
                <a:uFillTx/>
                <a:latin typeface="Calibri"/>
                <a:ea typeface="Times New Roman"/>
                <a:hlinkClick r:id="rId2"/>
              </a:rPr>
              <a:t>www.öegig.at</a:t>
            </a:r>
            <a:endParaRPr b="0" lang="de-DE" sz="1800" spc="-1" strike="noStrike">
              <a:latin typeface="Arial"/>
            </a:endParaRPr>
          </a:p>
          <a:p>
            <a:pPr>
              <a:lnSpc>
                <a:spcPct val="100000"/>
              </a:lnSpc>
            </a:pPr>
            <a:r>
              <a:rPr b="0" lang="de-AT" sz="1800" spc="-1" strike="noStrike" u="sng">
                <a:solidFill>
                  <a:srgbClr val="fefffe"/>
                </a:solidFill>
                <a:uFillTx/>
                <a:latin typeface="Calibri"/>
                <a:ea typeface="Times New Roman"/>
                <a:hlinkClick r:id="rId3"/>
              </a:rPr>
              <a:t>https://www.oegig.at/goertschitztal/</a:t>
            </a:r>
            <a:endParaRPr b="0" lang="de-DE"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Shape 1"/>
          <p:cNvSpPr txBox="1"/>
          <p:nvPr/>
        </p:nvSpPr>
        <p:spPr>
          <a:xfrm>
            <a:off x="513000" y="1408320"/>
            <a:ext cx="11165400" cy="1693440"/>
          </a:xfrm>
          <a:prstGeom prst="rect">
            <a:avLst/>
          </a:prstGeom>
          <a:noFill/>
          <a:ln w="0">
            <a:noFill/>
          </a:ln>
        </p:spPr>
        <p:txBody>
          <a:bodyPr lIns="0" rIns="0">
            <a:noAutofit/>
          </a:bodyPr>
          <a:p>
            <a:pPr marL="274320" indent="-273960">
              <a:lnSpc>
                <a:spcPct val="90000"/>
              </a:lnSpc>
              <a:spcBef>
                <a:spcPts val="1001"/>
              </a:spcBef>
              <a:buClr>
                <a:srgbClr val="e3002e"/>
              </a:buClr>
              <a:buFont typeface="Wingdings" charset="2"/>
              <a:buChar char=""/>
            </a:pPr>
            <a:r>
              <a:rPr b="0" lang="de-DE" sz="2800" spc="-1" strike="noStrike">
                <a:solidFill>
                  <a:srgbClr val="6e6e6e"/>
                </a:solidFill>
                <a:latin typeface="Arial"/>
              </a:rPr>
              <a:t>Was ist echte Glasfaser? Wer steht dahinter? </a:t>
            </a:r>
            <a:endParaRPr b="0" lang="de-DE" sz="2800" spc="-1" strike="noStrike">
              <a:solidFill>
                <a:srgbClr val="6e6e6e"/>
              </a:solidFill>
              <a:latin typeface="Arial"/>
            </a:endParaRPr>
          </a:p>
          <a:p>
            <a:pPr marL="274320" indent="-273960">
              <a:lnSpc>
                <a:spcPct val="90000"/>
              </a:lnSpc>
              <a:spcBef>
                <a:spcPts val="1001"/>
              </a:spcBef>
              <a:buClr>
                <a:srgbClr val="e3002e"/>
              </a:buClr>
              <a:buFont typeface="Wingdings" charset="2"/>
              <a:buChar char=""/>
            </a:pPr>
            <a:r>
              <a:rPr b="0" lang="de-DE" sz="2800" spc="-1" strike="noStrike">
                <a:solidFill>
                  <a:srgbClr val="6e6e6e"/>
                </a:solidFill>
                <a:latin typeface="Arial"/>
              </a:rPr>
              <a:t>Wie kommt die Glasfaser in mein Haus?</a:t>
            </a:r>
            <a:endParaRPr b="0" lang="de-DE" sz="2800" spc="-1" strike="noStrike">
              <a:solidFill>
                <a:srgbClr val="6e6e6e"/>
              </a:solidFill>
              <a:latin typeface="Arial"/>
            </a:endParaRPr>
          </a:p>
          <a:p>
            <a:pPr marL="274320" indent="-273960">
              <a:lnSpc>
                <a:spcPct val="90000"/>
              </a:lnSpc>
              <a:spcBef>
                <a:spcPts val="1001"/>
              </a:spcBef>
              <a:buClr>
                <a:srgbClr val="e3002e"/>
              </a:buClr>
              <a:buFont typeface="Wingdings" charset="2"/>
              <a:buChar char=""/>
            </a:pPr>
            <a:r>
              <a:rPr b="0" lang="de-DE" sz="2800" spc="-1" strike="noStrike">
                <a:solidFill>
                  <a:srgbClr val="6e6e6e"/>
                </a:solidFill>
                <a:latin typeface="Arial"/>
              </a:rPr>
              <a:t>Welche Produkte gibt’s dann? Kosten? </a:t>
            </a:r>
            <a:endParaRPr b="0" lang="de-DE" sz="2800" spc="-1" strike="noStrike">
              <a:solidFill>
                <a:srgbClr val="6e6e6e"/>
              </a:solidFill>
              <a:latin typeface="Arial"/>
            </a:endParaRPr>
          </a:p>
          <a:p>
            <a:pPr marL="274320" indent="-273960">
              <a:lnSpc>
                <a:spcPct val="90000"/>
              </a:lnSpc>
              <a:spcBef>
                <a:spcPts val="1001"/>
              </a:spcBef>
              <a:buClr>
                <a:srgbClr val="e3002e"/>
              </a:buClr>
              <a:buFont typeface="Wingdings" charset="2"/>
              <a:buChar char=""/>
            </a:pPr>
            <a:r>
              <a:rPr b="0" lang="de-DE" sz="2800" spc="-1" strike="noStrike">
                <a:solidFill>
                  <a:srgbClr val="6e6e6e"/>
                </a:solidFill>
                <a:latin typeface="Arial"/>
              </a:rPr>
              <a:t>Wann startet das Projekt? Wie lange dauert es? </a:t>
            </a:r>
            <a:endParaRPr b="0" lang="de-DE" sz="2800" spc="-1" strike="noStrike">
              <a:solidFill>
                <a:srgbClr val="6e6e6e"/>
              </a:solidFill>
              <a:latin typeface="Arial"/>
            </a:endParaRPr>
          </a:p>
          <a:p>
            <a:pPr marL="274320" indent="-273960">
              <a:lnSpc>
                <a:spcPct val="90000"/>
              </a:lnSpc>
              <a:spcBef>
                <a:spcPts val="1001"/>
              </a:spcBef>
              <a:buClr>
                <a:srgbClr val="e3002e"/>
              </a:buClr>
              <a:buFont typeface="Wingdings" charset="2"/>
              <a:buChar char=""/>
            </a:pPr>
            <a:r>
              <a:rPr b="0" lang="de-DE" sz="2800" spc="-1" strike="noStrike">
                <a:solidFill>
                  <a:srgbClr val="6e6e6e"/>
                </a:solidFill>
                <a:latin typeface="Arial"/>
              </a:rPr>
              <a:t>Wo kann ich mich anmelden? </a:t>
            </a:r>
            <a:endParaRPr b="0" lang="de-DE" sz="2800" spc="-1" strike="noStrike">
              <a:solidFill>
                <a:srgbClr val="6e6e6e"/>
              </a:solidFill>
              <a:latin typeface="Arial"/>
            </a:endParaRPr>
          </a:p>
          <a:p>
            <a:pPr marL="274320" indent="-273960">
              <a:lnSpc>
                <a:spcPct val="90000"/>
              </a:lnSpc>
              <a:spcBef>
                <a:spcPts val="1001"/>
              </a:spcBef>
              <a:buClr>
                <a:srgbClr val="e3002e"/>
              </a:buClr>
              <a:buFont typeface="Wingdings" charset="2"/>
              <a:buChar char=""/>
            </a:pPr>
            <a:r>
              <a:rPr b="0" lang="de-DE" sz="2800" spc="-1" strike="noStrike">
                <a:solidFill>
                  <a:srgbClr val="6e6e6e"/>
                </a:solidFill>
                <a:latin typeface="Arial"/>
              </a:rPr>
              <a:t>Wen kann ich bzw. der Bürger bei Fragen kontaktieren? </a:t>
            </a:r>
            <a:endParaRPr b="0" lang="de-DE" sz="2800" spc="-1" strike="noStrike">
              <a:solidFill>
                <a:srgbClr val="6e6e6e"/>
              </a:solidFill>
              <a:latin typeface="Arial"/>
            </a:endParaRPr>
          </a:p>
          <a:p>
            <a:pPr>
              <a:lnSpc>
                <a:spcPct val="90000"/>
              </a:lnSpc>
              <a:spcBef>
                <a:spcPts val="1001"/>
              </a:spcBef>
            </a:pPr>
            <a:endParaRPr b="0" lang="de-DE" sz="2800" spc="-1" strike="noStrike">
              <a:solidFill>
                <a:srgbClr val="6e6e6e"/>
              </a:solidFill>
              <a:latin typeface="Arial"/>
            </a:endParaRPr>
          </a:p>
          <a:p>
            <a:pPr marL="274320" indent="-273960">
              <a:lnSpc>
                <a:spcPct val="90000"/>
              </a:lnSpc>
              <a:spcBef>
                <a:spcPts val="1001"/>
              </a:spcBef>
              <a:buClr>
                <a:srgbClr val="e3002e"/>
              </a:buClr>
              <a:buFont typeface="Wingdings" charset="2"/>
              <a:buChar char=""/>
            </a:pPr>
            <a:r>
              <a:rPr b="0" lang="de-DE" sz="2800" spc="-1" strike="noStrike">
                <a:solidFill>
                  <a:srgbClr val="6e6e6e"/>
                </a:solidFill>
                <a:latin typeface="Arial"/>
              </a:rPr>
              <a:t>Offene Fragen!</a:t>
            </a:r>
            <a:endParaRPr b="0" lang="de-DE" sz="2800" spc="-1" strike="noStrike">
              <a:solidFill>
                <a:srgbClr val="6e6e6e"/>
              </a:solidFill>
              <a:latin typeface="Arial"/>
            </a:endParaRPr>
          </a:p>
          <a:p>
            <a:pPr>
              <a:lnSpc>
                <a:spcPct val="90000"/>
              </a:lnSpc>
              <a:spcBef>
                <a:spcPts val="1001"/>
              </a:spcBef>
            </a:pPr>
            <a:endParaRPr b="0" lang="de-DE" sz="2800" spc="-1" strike="noStrike">
              <a:solidFill>
                <a:srgbClr val="6e6e6e"/>
              </a:solidFill>
              <a:latin typeface="Arial"/>
            </a:endParaRPr>
          </a:p>
          <a:p>
            <a:pPr>
              <a:lnSpc>
                <a:spcPct val="90000"/>
              </a:lnSpc>
              <a:spcBef>
                <a:spcPts val="1001"/>
              </a:spcBef>
            </a:pPr>
            <a:endParaRPr b="0" lang="de-DE" sz="2800" spc="-1" strike="noStrike">
              <a:solidFill>
                <a:srgbClr val="6e6e6e"/>
              </a:solidFill>
              <a:latin typeface="Arial"/>
            </a:endParaRPr>
          </a:p>
        </p:txBody>
      </p:sp>
      <p:sp>
        <p:nvSpPr>
          <p:cNvPr id="172" name="TextShape 2"/>
          <p:cNvSpPr txBox="1"/>
          <p:nvPr/>
        </p:nvSpPr>
        <p:spPr>
          <a:xfrm>
            <a:off x="513000" y="453960"/>
            <a:ext cx="9951480" cy="593280"/>
          </a:xfrm>
          <a:prstGeom prst="rect">
            <a:avLst/>
          </a:prstGeom>
          <a:noFill/>
          <a:ln w="0">
            <a:noFill/>
          </a:ln>
        </p:spPr>
        <p:txBody>
          <a:bodyPr lIns="0" rIns="0" anchor="ctr">
            <a:noAutofit/>
          </a:bodyPr>
          <a:p>
            <a:pPr>
              <a:lnSpc>
                <a:spcPct val="90000"/>
              </a:lnSpc>
            </a:pPr>
            <a:r>
              <a:rPr b="1" lang="de-DE" sz="3600" spc="-1" strike="noStrike">
                <a:solidFill>
                  <a:srgbClr val="6e6e6e"/>
                </a:solidFill>
                <a:latin typeface="Arial"/>
                <a:ea typeface="Verdana"/>
              </a:rPr>
              <a:t>Agenda</a:t>
            </a:r>
            <a:endParaRPr b="0" lang="de-DE" sz="3600" spc="-1" strike="noStrike">
              <a:solidFill>
                <a:srgbClr val="6e6e6e"/>
              </a:solidFill>
              <a:latin typeface="Arial"/>
            </a:endParaRPr>
          </a:p>
        </p:txBody>
      </p:sp>
      <p:sp>
        <p:nvSpPr>
          <p:cNvPr id="173" name="TextShape 3"/>
          <p:cNvSpPr txBox="1"/>
          <p:nvPr/>
        </p:nvSpPr>
        <p:spPr>
          <a:xfrm>
            <a:off x="8935560" y="6400440"/>
            <a:ext cx="2742840" cy="364680"/>
          </a:xfrm>
          <a:prstGeom prst="rect">
            <a:avLst/>
          </a:prstGeom>
          <a:noFill/>
          <a:ln w="0">
            <a:noFill/>
          </a:ln>
        </p:spPr>
        <p:txBody>
          <a:bodyPr anchor="ctr">
            <a:noAutofit/>
          </a:bodyPr>
          <a:p>
            <a:pPr algn="r">
              <a:lnSpc>
                <a:spcPct val="100000"/>
              </a:lnSpc>
            </a:pPr>
            <a:fld id="{8D8B74D5-B17B-4428-A926-D3440CB4D8EA}" type="slidenum">
              <a:rPr b="0" lang="de-DE" sz="1200" spc="-1" strike="noStrike">
                <a:solidFill>
                  <a:srgbClr val="6e6e6e"/>
                </a:solidFill>
                <a:latin typeface="Arial"/>
              </a:rPr>
              <a:t>&lt;Foliennummer&gt;</a:t>
            </a:fld>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320400" y="867600"/>
            <a:ext cx="9951480" cy="978480"/>
          </a:xfrm>
          <a:prstGeom prst="rect">
            <a:avLst/>
          </a:prstGeom>
          <a:noFill/>
          <a:ln w="0">
            <a:noFill/>
          </a:ln>
        </p:spPr>
        <p:txBody>
          <a:bodyPr lIns="0" rIns="0" anchor="ctr">
            <a:noAutofit/>
          </a:bodyPr>
          <a:p>
            <a:pPr>
              <a:lnSpc>
                <a:spcPct val="90000"/>
              </a:lnSpc>
            </a:pPr>
            <a:r>
              <a:rPr b="1" lang="de-DE" sz="3200" spc="-1" strike="noStrike">
                <a:solidFill>
                  <a:srgbClr val="6e6e6e"/>
                </a:solidFill>
                <a:latin typeface="Arial"/>
                <a:ea typeface="Verdana"/>
              </a:rPr>
              <a:t>öGIG hat das Ziel den FTTH-Glasfaserausbau in Österreich konsequent voranzutreiben</a:t>
            </a:r>
            <a:endParaRPr b="0" lang="de-DE" sz="3200" spc="-1" strike="noStrike">
              <a:solidFill>
                <a:srgbClr val="6e6e6e"/>
              </a:solidFill>
              <a:latin typeface="Arial"/>
            </a:endParaRPr>
          </a:p>
        </p:txBody>
      </p:sp>
      <p:sp>
        <p:nvSpPr>
          <p:cNvPr id="175" name="TextShape 2"/>
          <p:cNvSpPr txBox="1"/>
          <p:nvPr/>
        </p:nvSpPr>
        <p:spPr>
          <a:xfrm>
            <a:off x="8935560" y="6400440"/>
            <a:ext cx="2742840" cy="364680"/>
          </a:xfrm>
          <a:prstGeom prst="rect">
            <a:avLst/>
          </a:prstGeom>
          <a:noFill/>
          <a:ln w="0">
            <a:noFill/>
          </a:ln>
        </p:spPr>
        <p:txBody>
          <a:bodyPr anchor="ctr">
            <a:noAutofit/>
          </a:bodyPr>
          <a:p>
            <a:pPr algn="r">
              <a:lnSpc>
                <a:spcPct val="100000"/>
              </a:lnSpc>
            </a:pPr>
            <a:fld id="{6AB8A729-8803-41D5-86F7-CE21F4F93792}" type="slidenum">
              <a:rPr b="0" lang="de-DE" sz="1200" spc="-1" strike="noStrike">
                <a:solidFill>
                  <a:srgbClr val="6e6e6e"/>
                </a:solidFill>
                <a:latin typeface="Arial"/>
              </a:rPr>
              <a:t>&lt;Foliennummer&gt;</a:t>
            </a:fld>
            <a:endParaRPr b="0" lang="de-DE" sz="1200" spc="-1" strike="noStrike">
              <a:latin typeface="Times New Roman"/>
            </a:endParaRPr>
          </a:p>
        </p:txBody>
      </p:sp>
      <p:sp>
        <p:nvSpPr>
          <p:cNvPr id="176" name="CustomShape 3"/>
          <p:cNvSpPr/>
          <p:nvPr/>
        </p:nvSpPr>
        <p:spPr>
          <a:xfrm>
            <a:off x="513000" y="1944360"/>
            <a:ext cx="184320" cy="369000"/>
          </a:xfrm>
          <a:prstGeom prst="rect">
            <a:avLst/>
          </a:prstGeom>
          <a:noFill/>
          <a:ln w="0">
            <a:noFill/>
          </a:ln>
        </p:spPr>
        <p:style>
          <a:lnRef idx="0"/>
          <a:fillRef idx="0"/>
          <a:effectRef idx="0"/>
          <a:fontRef idx="minor"/>
        </p:style>
      </p:sp>
      <p:sp>
        <p:nvSpPr>
          <p:cNvPr id="177" name="CustomShape 4"/>
          <p:cNvSpPr/>
          <p:nvPr/>
        </p:nvSpPr>
        <p:spPr>
          <a:xfrm>
            <a:off x="1041120" y="2057040"/>
            <a:ext cx="6676560" cy="25275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3200" spc="-1" strike="noStrike">
                <a:solidFill>
                  <a:srgbClr val="3a707f"/>
                </a:solidFill>
                <a:latin typeface="Arial"/>
              </a:rPr>
              <a:t>Die </a:t>
            </a:r>
            <a:r>
              <a:rPr b="0" lang="de-DE" sz="3200" spc="-1" strike="noStrike">
                <a:solidFill>
                  <a:srgbClr val="e3002e"/>
                </a:solidFill>
                <a:latin typeface="Arial"/>
              </a:rPr>
              <a:t>Österreichische Glasfaser-Infrastrukturgesellschaft (öGIG) </a:t>
            </a:r>
            <a:r>
              <a:rPr b="0" lang="de-DE" sz="3200" spc="-1" strike="noStrike">
                <a:solidFill>
                  <a:srgbClr val="3a707f"/>
                </a:solidFill>
                <a:latin typeface="Arial"/>
              </a:rPr>
              <a:t>steht für den zukunftssicheren und nachhaltigen </a:t>
            </a:r>
            <a:r>
              <a:rPr b="0" lang="de-DE" sz="3200" spc="-1" strike="noStrike">
                <a:solidFill>
                  <a:srgbClr val="e3002e"/>
                </a:solidFill>
                <a:latin typeface="Arial"/>
              </a:rPr>
              <a:t>Glasfaserausbau in Österreich. </a:t>
            </a:r>
            <a:endParaRPr b="0" lang="de-DE" sz="3200" spc="-1" strike="noStrike">
              <a:latin typeface="Arial"/>
            </a:endParaRPr>
          </a:p>
        </p:txBody>
      </p:sp>
      <p:pic>
        <p:nvPicPr>
          <p:cNvPr id="178" name="Grafik 9" descr=""/>
          <p:cNvPicPr/>
          <p:nvPr/>
        </p:nvPicPr>
        <p:blipFill>
          <a:blip r:embed="rId1"/>
          <a:stretch/>
        </p:blipFill>
        <p:spPr>
          <a:xfrm>
            <a:off x="4843080" y="2463120"/>
            <a:ext cx="6415920" cy="3279600"/>
          </a:xfrm>
          <a:prstGeom prst="rect">
            <a:avLst/>
          </a:prstGeom>
          <a:ln w="0">
            <a:noFill/>
          </a:ln>
        </p:spPr>
      </p:pic>
      <p:pic>
        <p:nvPicPr>
          <p:cNvPr id="179" name="Grafik 10" descr=""/>
          <p:cNvPicPr/>
          <p:nvPr/>
        </p:nvPicPr>
        <p:blipFill>
          <a:blip r:embed="rId2"/>
          <a:stretch/>
        </p:blipFill>
        <p:spPr>
          <a:xfrm>
            <a:off x="7812360" y="3271680"/>
            <a:ext cx="2652120" cy="2141280"/>
          </a:xfrm>
          <a:prstGeom prst="rect">
            <a:avLst/>
          </a:prstGeom>
          <a:ln w="0">
            <a:noFill/>
          </a:ln>
        </p:spPr>
      </p:pic>
      <p:sp>
        <p:nvSpPr>
          <p:cNvPr id="180" name="CustomShape 5"/>
          <p:cNvSpPr/>
          <p:nvPr/>
        </p:nvSpPr>
        <p:spPr>
          <a:xfrm>
            <a:off x="274680" y="210600"/>
            <a:ext cx="7328520" cy="51696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de-DE" sz="2800" spc="-1" strike="noStrike">
                <a:solidFill>
                  <a:srgbClr val="6e6e6e"/>
                </a:solidFill>
                <a:latin typeface="Arial"/>
              </a:rPr>
              <a:t>Was ist echte Glasfaser? Wer steht dahinter?</a:t>
            </a:r>
            <a:endParaRPr b="0" lang="de-DE"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844200" y="1271520"/>
            <a:ext cx="10542240" cy="5066640"/>
          </a:xfrm>
          <a:prstGeom prst="round2DiagRect">
            <a:avLst>
              <a:gd name="adj1" fmla="val 16667"/>
              <a:gd name="adj2"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p:style>
      </p:sp>
      <p:sp>
        <p:nvSpPr>
          <p:cNvPr id="182" name="TextShape 2"/>
          <p:cNvSpPr txBox="1"/>
          <p:nvPr/>
        </p:nvSpPr>
        <p:spPr>
          <a:xfrm>
            <a:off x="513000" y="483120"/>
            <a:ext cx="9951480" cy="535320"/>
          </a:xfrm>
          <a:prstGeom prst="rect">
            <a:avLst/>
          </a:prstGeom>
          <a:noFill/>
          <a:ln w="0">
            <a:noFill/>
          </a:ln>
        </p:spPr>
        <p:txBody>
          <a:bodyPr lIns="0" rIns="0" anchor="ctr">
            <a:noAutofit/>
          </a:bodyPr>
          <a:p>
            <a:pPr>
              <a:lnSpc>
                <a:spcPct val="90000"/>
              </a:lnSpc>
            </a:pPr>
            <a:r>
              <a:rPr b="1" lang="de-DE" sz="3200" spc="-1" strike="noStrike">
                <a:solidFill>
                  <a:srgbClr val="6e6e6e"/>
                </a:solidFill>
                <a:latin typeface="Arial"/>
                <a:ea typeface="Verdana"/>
              </a:rPr>
              <a:t>öGIG baut Glasfasernetze nach 4 klaren Prinzipien</a:t>
            </a:r>
            <a:endParaRPr b="0" lang="de-DE" sz="3200" spc="-1" strike="noStrike">
              <a:solidFill>
                <a:srgbClr val="6e6e6e"/>
              </a:solidFill>
              <a:latin typeface="Arial"/>
            </a:endParaRPr>
          </a:p>
        </p:txBody>
      </p:sp>
      <p:sp>
        <p:nvSpPr>
          <p:cNvPr id="183" name="TextShape 3"/>
          <p:cNvSpPr txBox="1"/>
          <p:nvPr/>
        </p:nvSpPr>
        <p:spPr>
          <a:xfrm>
            <a:off x="9448920" y="6469200"/>
            <a:ext cx="2742840" cy="364680"/>
          </a:xfrm>
          <a:prstGeom prst="rect">
            <a:avLst/>
          </a:prstGeom>
          <a:noFill/>
          <a:ln w="0">
            <a:noFill/>
          </a:ln>
        </p:spPr>
        <p:txBody>
          <a:bodyPr anchor="ctr">
            <a:noAutofit/>
          </a:bodyPr>
          <a:p>
            <a:pPr algn="r">
              <a:lnSpc>
                <a:spcPct val="100000"/>
              </a:lnSpc>
            </a:pPr>
            <a:fld id="{635A8E60-9078-4778-AC27-E613E78A6496}" type="slidenum">
              <a:rPr b="0" lang="de-DE" sz="1200" spc="-1" strike="noStrike">
                <a:solidFill>
                  <a:srgbClr val="6e6e6e"/>
                </a:solidFill>
                <a:latin typeface="Arial"/>
              </a:rPr>
              <a:t>&lt;Foliennummer&gt;</a:t>
            </a:fld>
            <a:endParaRPr b="0" lang="de-DE" sz="1200" spc="-1" strike="noStrike">
              <a:latin typeface="Times New Roman"/>
            </a:endParaRPr>
          </a:p>
        </p:txBody>
      </p:sp>
      <p:sp>
        <p:nvSpPr>
          <p:cNvPr id="184" name="CustomShape 4"/>
          <p:cNvSpPr/>
          <p:nvPr/>
        </p:nvSpPr>
        <p:spPr>
          <a:xfrm>
            <a:off x="2142360" y="1637640"/>
            <a:ext cx="9063360" cy="851400"/>
          </a:xfrm>
          <a:prstGeom prst="rect">
            <a:avLst/>
          </a:prstGeom>
          <a:noFill/>
          <a:ln w="0">
            <a:noFill/>
          </a:ln>
        </p:spPr>
        <p:style>
          <a:lnRef idx="0"/>
          <a:fillRef idx="0"/>
          <a:effectRef idx="0"/>
          <a:fontRef idx="minor"/>
        </p:style>
        <p:txBody>
          <a:bodyPr lIns="0" rIns="90000" tIns="45000" bIns="45000">
            <a:spAutoFit/>
          </a:bodyPr>
          <a:p>
            <a:pPr>
              <a:lnSpc>
                <a:spcPct val="100000"/>
              </a:lnSpc>
            </a:pPr>
            <a:r>
              <a:rPr b="1" lang="de-DE" sz="1800" spc="-1" strike="noStrike">
                <a:solidFill>
                  <a:srgbClr val="e3002e"/>
                </a:solidFill>
                <a:latin typeface="Arial"/>
              </a:rPr>
              <a:t>1. Zukunftssichere Infrastruktur</a:t>
            </a:r>
            <a:endParaRPr b="0" lang="de-DE" sz="1800" spc="-1" strike="noStrike">
              <a:latin typeface="Arial"/>
            </a:endParaRPr>
          </a:p>
          <a:p>
            <a:pPr marL="264960">
              <a:lnSpc>
                <a:spcPct val="100000"/>
              </a:lnSpc>
            </a:pPr>
            <a:r>
              <a:rPr b="0" lang="de-DE" sz="1600" spc="-1" strike="noStrike">
                <a:solidFill>
                  <a:srgbClr val="6e6e6e"/>
                </a:solidFill>
                <a:latin typeface="Arial"/>
              </a:rPr>
              <a:t>Wir errichten moderne und hochwertige Access-Glasfasernetze fit für die Anforderungen der nächsten Jahrzehnte.</a:t>
            </a:r>
            <a:endParaRPr b="0" lang="de-DE" sz="1600" spc="-1" strike="noStrike">
              <a:latin typeface="Arial"/>
            </a:endParaRPr>
          </a:p>
        </p:txBody>
      </p:sp>
      <p:sp>
        <p:nvSpPr>
          <p:cNvPr id="185" name="CustomShape 5"/>
          <p:cNvSpPr/>
          <p:nvPr/>
        </p:nvSpPr>
        <p:spPr>
          <a:xfrm>
            <a:off x="2142360" y="3989520"/>
            <a:ext cx="9187560" cy="851400"/>
          </a:xfrm>
          <a:prstGeom prst="rect">
            <a:avLst/>
          </a:prstGeom>
          <a:noFill/>
          <a:ln w="0">
            <a:noFill/>
          </a:ln>
        </p:spPr>
        <p:style>
          <a:lnRef idx="0"/>
          <a:fillRef idx="0"/>
          <a:effectRef idx="0"/>
          <a:fontRef idx="minor"/>
        </p:style>
        <p:txBody>
          <a:bodyPr lIns="0" rIns="90000" tIns="45000" bIns="45000">
            <a:spAutoFit/>
          </a:bodyPr>
          <a:p>
            <a:pPr marL="361800" indent="-361440">
              <a:lnSpc>
                <a:spcPct val="100000"/>
              </a:lnSpc>
              <a:tabLst>
                <a:tab algn="l" pos="0"/>
              </a:tabLst>
            </a:pPr>
            <a:r>
              <a:rPr b="1" lang="de-DE" sz="1800" spc="-1" strike="noStrike">
                <a:solidFill>
                  <a:srgbClr val="e3002e"/>
                </a:solidFill>
                <a:latin typeface="Arial"/>
              </a:rPr>
              <a:t>3. Eigenfinanzierter Ausbau</a:t>
            </a:r>
            <a:endParaRPr b="0" lang="de-DE" sz="1800" spc="-1" strike="noStrike">
              <a:latin typeface="Arial"/>
            </a:endParaRPr>
          </a:p>
          <a:p>
            <a:pPr marL="264960" indent="-361440">
              <a:lnSpc>
                <a:spcPct val="100000"/>
              </a:lnSpc>
              <a:tabLst>
                <a:tab algn="l" pos="0"/>
              </a:tabLst>
            </a:pPr>
            <a:r>
              <a:rPr b="0" lang="de-DE" sz="1600" spc="-1" strike="noStrike">
                <a:solidFill>
                  <a:srgbClr val="6e6e6e"/>
                </a:solidFill>
                <a:latin typeface="Arial"/>
              </a:rPr>
              <a:t>Das öGIG-Glasfasernetz wird privatwirtschaftlich durch Eigenkapital finanziert und ist auf kein Fremdkapital angewiesen. Daher auch kein finanzieller Beitrag von den Gemeinden erforderlich. </a:t>
            </a:r>
            <a:endParaRPr b="0" lang="de-DE" sz="1600" spc="-1" strike="noStrike">
              <a:latin typeface="Arial"/>
            </a:endParaRPr>
          </a:p>
        </p:txBody>
      </p:sp>
      <p:sp>
        <p:nvSpPr>
          <p:cNvPr id="186" name="CustomShape 6"/>
          <p:cNvSpPr/>
          <p:nvPr/>
        </p:nvSpPr>
        <p:spPr>
          <a:xfrm>
            <a:off x="2115360" y="2723400"/>
            <a:ext cx="9343800" cy="851400"/>
          </a:xfrm>
          <a:prstGeom prst="rect">
            <a:avLst/>
          </a:prstGeom>
          <a:noFill/>
          <a:ln w="0">
            <a:noFill/>
          </a:ln>
        </p:spPr>
        <p:style>
          <a:lnRef idx="0"/>
          <a:fillRef idx="0"/>
          <a:effectRef idx="0"/>
          <a:fontRef idx="minor"/>
        </p:style>
        <p:txBody>
          <a:bodyPr lIns="0" rIns="90000" tIns="45000" bIns="45000">
            <a:spAutoFit/>
          </a:bodyPr>
          <a:p>
            <a:pPr>
              <a:lnSpc>
                <a:spcPct val="100000"/>
              </a:lnSpc>
            </a:pPr>
            <a:r>
              <a:rPr b="1" lang="de-DE" sz="1800" spc="-1" strike="noStrike">
                <a:solidFill>
                  <a:srgbClr val="e3002e"/>
                </a:solidFill>
                <a:latin typeface="Arial"/>
              </a:rPr>
              <a:t>2. Offene Netze</a:t>
            </a:r>
            <a:endParaRPr b="0" lang="de-DE" sz="1800" spc="-1" strike="noStrike">
              <a:latin typeface="Arial"/>
            </a:endParaRPr>
          </a:p>
          <a:p>
            <a:pPr marL="264960">
              <a:lnSpc>
                <a:spcPct val="100000"/>
              </a:lnSpc>
            </a:pPr>
            <a:r>
              <a:rPr b="0" lang="de-DE" sz="1600" spc="-1" strike="noStrike">
                <a:solidFill>
                  <a:srgbClr val="6e6e6e"/>
                </a:solidFill>
                <a:latin typeface="Arial"/>
              </a:rPr>
              <a:t>öGIG bietet eine einzigartige, österreichweite Plattform und erlaubt maximale Wahlfreiheit für Kunden bei der Auswahl des Diensteanbieters.</a:t>
            </a:r>
            <a:endParaRPr b="0" lang="de-DE" sz="1600" spc="-1" strike="noStrike">
              <a:latin typeface="Arial"/>
            </a:endParaRPr>
          </a:p>
        </p:txBody>
      </p:sp>
      <p:pic>
        <p:nvPicPr>
          <p:cNvPr id="187" name="Grafik 13" descr=""/>
          <p:cNvPicPr/>
          <p:nvPr/>
        </p:nvPicPr>
        <p:blipFill>
          <a:blip r:embed="rId1"/>
          <a:stretch/>
        </p:blipFill>
        <p:spPr>
          <a:xfrm>
            <a:off x="1289160" y="1779840"/>
            <a:ext cx="602640" cy="602640"/>
          </a:xfrm>
          <a:prstGeom prst="rect">
            <a:avLst/>
          </a:prstGeom>
          <a:ln w="0">
            <a:noFill/>
          </a:ln>
        </p:spPr>
      </p:pic>
      <p:pic>
        <p:nvPicPr>
          <p:cNvPr id="188" name="Grafik 14" descr=""/>
          <p:cNvPicPr/>
          <p:nvPr/>
        </p:nvPicPr>
        <p:blipFill>
          <a:blip r:embed="rId2"/>
          <a:stretch/>
        </p:blipFill>
        <p:spPr>
          <a:xfrm>
            <a:off x="1251360" y="4100400"/>
            <a:ext cx="677880" cy="677880"/>
          </a:xfrm>
          <a:prstGeom prst="rect">
            <a:avLst/>
          </a:prstGeom>
          <a:ln w="0">
            <a:noFill/>
          </a:ln>
        </p:spPr>
      </p:pic>
      <p:pic>
        <p:nvPicPr>
          <p:cNvPr id="189" name="Grafik 15" descr=""/>
          <p:cNvPicPr/>
          <p:nvPr/>
        </p:nvPicPr>
        <p:blipFill>
          <a:blip r:embed="rId3"/>
          <a:stretch/>
        </p:blipFill>
        <p:spPr>
          <a:xfrm>
            <a:off x="1195560" y="5211360"/>
            <a:ext cx="789840" cy="789840"/>
          </a:xfrm>
          <a:prstGeom prst="rect">
            <a:avLst/>
          </a:prstGeom>
          <a:ln w="0">
            <a:noFill/>
          </a:ln>
        </p:spPr>
      </p:pic>
      <p:pic>
        <p:nvPicPr>
          <p:cNvPr id="190" name="Grafik 17" descr=""/>
          <p:cNvPicPr/>
          <p:nvPr/>
        </p:nvPicPr>
        <p:blipFill>
          <a:blip r:embed="rId4"/>
          <a:stretch/>
        </p:blipFill>
        <p:spPr>
          <a:xfrm>
            <a:off x="1195560" y="2778120"/>
            <a:ext cx="767520" cy="767520"/>
          </a:xfrm>
          <a:prstGeom prst="rect">
            <a:avLst/>
          </a:prstGeom>
          <a:ln w="0">
            <a:noFill/>
          </a:ln>
        </p:spPr>
      </p:pic>
      <p:sp>
        <p:nvSpPr>
          <p:cNvPr id="191" name="CustomShape 7"/>
          <p:cNvSpPr/>
          <p:nvPr/>
        </p:nvSpPr>
        <p:spPr>
          <a:xfrm>
            <a:off x="2133360" y="5201640"/>
            <a:ext cx="9235440" cy="851400"/>
          </a:xfrm>
          <a:prstGeom prst="rect">
            <a:avLst/>
          </a:prstGeom>
          <a:noFill/>
          <a:ln w="0">
            <a:noFill/>
          </a:ln>
        </p:spPr>
        <p:style>
          <a:lnRef idx="0"/>
          <a:fillRef idx="0"/>
          <a:effectRef idx="0"/>
          <a:fontRef idx="minor"/>
        </p:style>
        <p:txBody>
          <a:bodyPr lIns="0" rIns="90000" tIns="45000" bIns="45000">
            <a:spAutoFit/>
          </a:bodyPr>
          <a:p>
            <a:pPr>
              <a:lnSpc>
                <a:spcPct val="100000"/>
              </a:lnSpc>
            </a:pPr>
            <a:r>
              <a:rPr b="1" lang="de-DE" sz="1800" spc="-1" strike="noStrike">
                <a:solidFill>
                  <a:srgbClr val="e3002e"/>
                </a:solidFill>
                <a:latin typeface="Arial"/>
              </a:rPr>
              <a:t>4. Glasfaser für alle</a:t>
            </a:r>
            <a:endParaRPr b="0" lang="de-DE" sz="1800" spc="-1" strike="noStrike">
              <a:latin typeface="Arial"/>
            </a:endParaRPr>
          </a:p>
          <a:p>
            <a:pPr marL="264960">
              <a:lnSpc>
                <a:spcPct val="100000"/>
              </a:lnSpc>
            </a:pPr>
            <a:r>
              <a:rPr b="0" lang="de-DE" sz="1600" spc="-1" strike="noStrike">
                <a:solidFill>
                  <a:srgbClr val="6e6e6e"/>
                </a:solidFill>
                <a:latin typeface="Arial"/>
              </a:rPr>
              <a:t>Wachsender und größtmöglicher Ausbau des Glasfasernetzes für alle Kunden die einen eigenen Anschluss wollen: Haushalte, Unternehmen und die Öffentliche Verwaltung.</a:t>
            </a:r>
            <a:endParaRPr b="0" lang="de-DE" sz="1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CustomShape 1"/>
          <p:cNvSpPr/>
          <p:nvPr/>
        </p:nvSpPr>
        <p:spPr>
          <a:xfrm>
            <a:off x="4818600" y="2937600"/>
            <a:ext cx="1826640" cy="1790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93" name="TextShape 2"/>
          <p:cNvSpPr txBox="1"/>
          <p:nvPr/>
        </p:nvSpPr>
        <p:spPr>
          <a:xfrm>
            <a:off x="8935560" y="6400440"/>
            <a:ext cx="2742840" cy="364680"/>
          </a:xfrm>
          <a:prstGeom prst="rect">
            <a:avLst/>
          </a:prstGeom>
          <a:noFill/>
          <a:ln w="0">
            <a:noFill/>
          </a:ln>
        </p:spPr>
        <p:txBody>
          <a:bodyPr anchor="ctr">
            <a:noAutofit/>
          </a:bodyPr>
          <a:p>
            <a:pPr algn="r">
              <a:lnSpc>
                <a:spcPct val="100000"/>
              </a:lnSpc>
            </a:pPr>
            <a:fld id="{A2D68783-E957-4E8B-8C34-5891F3627C42}" type="slidenum">
              <a:rPr b="0" lang="de-DE" sz="1200" spc="-1" strike="noStrike">
                <a:solidFill>
                  <a:srgbClr val="6e6e6e"/>
                </a:solidFill>
                <a:latin typeface="Arial"/>
              </a:rPr>
              <a:t>&lt;Foliennummer&gt;</a:t>
            </a:fld>
            <a:endParaRPr b="0" lang="de-DE" sz="1200" spc="-1" strike="noStrike">
              <a:latin typeface="Times New Roman"/>
            </a:endParaRPr>
          </a:p>
        </p:txBody>
      </p:sp>
      <p:grpSp>
        <p:nvGrpSpPr>
          <p:cNvPr id="194" name="Group 3"/>
          <p:cNvGrpSpPr/>
          <p:nvPr/>
        </p:nvGrpSpPr>
        <p:grpSpPr>
          <a:xfrm>
            <a:off x="1957680" y="1548360"/>
            <a:ext cx="3174840" cy="1025640"/>
            <a:chOff x="1957680" y="1548360"/>
            <a:chExt cx="3174840" cy="1025640"/>
          </a:xfrm>
        </p:grpSpPr>
        <p:pic>
          <p:nvPicPr>
            <p:cNvPr id="195" name="Grafik 13" descr=""/>
            <p:cNvPicPr/>
            <p:nvPr/>
          </p:nvPicPr>
          <p:blipFill>
            <a:blip r:embed="rId1"/>
            <a:srcRect l="24629" t="12334" r="10715" b="8148"/>
            <a:stretch/>
          </p:blipFill>
          <p:spPr>
            <a:xfrm flipH="1">
              <a:off x="3854160" y="1548360"/>
              <a:ext cx="1278360" cy="1025640"/>
            </a:xfrm>
            <a:prstGeom prst="rect">
              <a:avLst/>
            </a:prstGeom>
            <a:ln w="0">
              <a:noFill/>
            </a:ln>
          </p:spPr>
        </p:pic>
        <p:sp>
          <p:nvSpPr>
            <p:cNvPr id="196" name="CustomShape 4"/>
            <p:cNvSpPr/>
            <p:nvPr/>
          </p:nvSpPr>
          <p:spPr>
            <a:xfrm>
              <a:off x="1957680" y="1652040"/>
              <a:ext cx="1671480" cy="820440"/>
            </a:xfrm>
            <a:prstGeom prst="rect">
              <a:avLst/>
            </a:prstGeom>
            <a:noFill/>
            <a:ln w="0">
              <a:noFill/>
            </a:ln>
          </p:spPr>
          <p:style>
            <a:lnRef idx="0"/>
            <a:fillRef idx="0"/>
            <a:effectRef idx="0"/>
            <a:fontRef idx="minor"/>
          </p:style>
          <p:txBody>
            <a:bodyPr wrap="none" lIns="90000" rIns="90000" tIns="45000" bIns="45000">
              <a:spAutoFit/>
            </a:bodyPr>
            <a:p>
              <a:pPr algn="r">
                <a:lnSpc>
                  <a:spcPct val="100000"/>
                </a:lnSpc>
              </a:pPr>
              <a:r>
                <a:rPr b="1" lang="de-DE" sz="1600" spc="-1" strike="noStrike">
                  <a:solidFill>
                    <a:srgbClr val="e3002e"/>
                  </a:solidFill>
                  <a:latin typeface="Arial"/>
                </a:rPr>
                <a:t>Bildung</a:t>
              </a:r>
              <a:endParaRPr b="0" lang="de-DE" sz="1600" spc="-1" strike="noStrike">
                <a:latin typeface="Arial"/>
              </a:endParaRPr>
            </a:p>
            <a:p>
              <a:pPr algn="r">
                <a:lnSpc>
                  <a:spcPct val="100000"/>
                </a:lnSpc>
              </a:pPr>
              <a:r>
                <a:rPr b="0" lang="de-DE" sz="1600" spc="-1" strike="noStrike">
                  <a:solidFill>
                    <a:srgbClr val="3a707f"/>
                  </a:solidFill>
                  <a:latin typeface="Arial"/>
                </a:rPr>
                <a:t>Home Schooling</a:t>
              </a:r>
              <a:endParaRPr b="0" lang="de-DE" sz="1600" spc="-1" strike="noStrike">
                <a:latin typeface="Arial"/>
              </a:endParaRPr>
            </a:p>
            <a:p>
              <a:pPr algn="r">
                <a:lnSpc>
                  <a:spcPct val="100000"/>
                </a:lnSpc>
              </a:pPr>
              <a:r>
                <a:rPr b="0" lang="de-DE" sz="1600" spc="-1" strike="noStrike">
                  <a:solidFill>
                    <a:srgbClr val="3a707f"/>
                  </a:solidFill>
                  <a:latin typeface="Arial"/>
                </a:rPr>
                <a:t>E-Learning</a:t>
              </a:r>
              <a:endParaRPr b="0" lang="de-DE" sz="1600" spc="-1" strike="noStrike">
                <a:latin typeface="Arial"/>
              </a:endParaRPr>
            </a:p>
          </p:txBody>
        </p:sp>
      </p:grpSp>
      <p:grpSp>
        <p:nvGrpSpPr>
          <p:cNvPr id="197" name="Group 5"/>
          <p:cNvGrpSpPr/>
          <p:nvPr/>
        </p:nvGrpSpPr>
        <p:grpSpPr>
          <a:xfrm>
            <a:off x="542520" y="2755800"/>
            <a:ext cx="2792520" cy="1025640"/>
            <a:chOff x="542520" y="2755800"/>
            <a:chExt cx="2792520" cy="1025640"/>
          </a:xfrm>
        </p:grpSpPr>
        <p:pic>
          <p:nvPicPr>
            <p:cNvPr id="198" name="Grafik 15" descr=""/>
            <p:cNvPicPr/>
            <p:nvPr/>
          </p:nvPicPr>
          <p:blipFill>
            <a:blip r:embed="rId2"/>
            <a:srcRect l="10764" t="0" r="18549" b="0"/>
            <a:stretch/>
          </p:blipFill>
          <p:spPr>
            <a:xfrm>
              <a:off x="2071800" y="2755800"/>
              <a:ext cx="1263240" cy="1025640"/>
            </a:xfrm>
            <a:prstGeom prst="rect">
              <a:avLst/>
            </a:prstGeom>
            <a:ln w="0">
              <a:noFill/>
            </a:ln>
          </p:spPr>
        </p:pic>
        <p:sp>
          <p:nvSpPr>
            <p:cNvPr id="199" name="CustomShape 6"/>
            <p:cNvSpPr/>
            <p:nvPr/>
          </p:nvSpPr>
          <p:spPr>
            <a:xfrm>
              <a:off x="542520" y="2837520"/>
              <a:ext cx="1305720" cy="820440"/>
            </a:xfrm>
            <a:prstGeom prst="rect">
              <a:avLst/>
            </a:prstGeom>
            <a:noFill/>
            <a:ln w="0">
              <a:noFill/>
            </a:ln>
          </p:spPr>
          <p:style>
            <a:lnRef idx="0"/>
            <a:fillRef idx="0"/>
            <a:effectRef idx="0"/>
            <a:fontRef idx="minor"/>
          </p:style>
          <p:txBody>
            <a:bodyPr wrap="none" lIns="90000" rIns="90000" tIns="45000" bIns="45000">
              <a:spAutoFit/>
            </a:bodyPr>
            <a:p>
              <a:pPr algn="r">
                <a:lnSpc>
                  <a:spcPct val="100000"/>
                </a:lnSpc>
              </a:pPr>
              <a:r>
                <a:rPr b="1" lang="de-DE" sz="1600" spc="-1" strike="noStrike">
                  <a:solidFill>
                    <a:srgbClr val="e3002e"/>
                  </a:solidFill>
                  <a:latin typeface="Arial"/>
                </a:rPr>
                <a:t>Arbeiten</a:t>
              </a:r>
              <a:endParaRPr b="0" lang="de-DE" sz="1600" spc="-1" strike="noStrike">
                <a:latin typeface="Arial"/>
              </a:endParaRPr>
            </a:p>
            <a:p>
              <a:pPr algn="r">
                <a:lnSpc>
                  <a:spcPct val="100000"/>
                </a:lnSpc>
              </a:pPr>
              <a:r>
                <a:rPr b="0" lang="de-DE" sz="1600" spc="-1" strike="noStrike">
                  <a:solidFill>
                    <a:srgbClr val="3a707f"/>
                  </a:solidFill>
                  <a:latin typeface="Arial"/>
                </a:rPr>
                <a:t>Home Office</a:t>
              </a:r>
              <a:endParaRPr b="0" lang="de-DE" sz="1600" spc="-1" strike="noStrike">
                <a:latin typeface="Arial"/>
              </a:endParaRPr>
            </a:p>
            <a:p>
              <a:pPr algn="r">
                <a:lnSpc>
                  <a:spcPct val="100000"/>
                </a:lnSpc>
              </a:pPr>
              <a:r>
                <a:rPr b="0" lang="de-DE" sz="1600" spc="-1" strike="noStrike">
                  <a:solidFill>
                    <a:srgbClr val="3a707f"/>
                  </a:solidFill>
                  <a:latin typeface="Arial"/>
                </a:rPr>
                <a:t>Co-Working</a:t>
              </a:r>
              <a:endParaRPr b="0" lang="de-DE" sz="1600" spc="-1" strike="noStrike">
                <a:latin typeface="Arial"/>
              </a:endParaRPr>
            </a:p>
          </p:txBody>
        </p:sp>
      </p:grpSp>
      <p:grpSp>
        <p:nvGrpSpPr>
          <p:cNvPr id="200" name="Group 7"/>
          <p:cNvGrpSpPr/>
          <p:nvPr/>
        </p:nvGrpSpPr>
        <p:grpSpPr>
          <a:xfrm>
            <a:off x="6549120" y="1556640"/>
            <a:ext cx="3409200" cy="1021680"/>
            <a:chOff x="6549120" y="1556640"/>
            <a:chExt cx="3409200" cy="1021680"/>
          </a:xfrm>
        </p:grpSpPr>
        <p:pic>
          <p:nvPicPr>
            <p:cNvPr id="201" name="Grafik 17" descr=""/>
            <p:cNvPicPr/>
            <p:nvPr/>
          </p:nvPicPr>
          <p:blipFill>
            <a:blip r:embed="rId3"/>
            <a:srcRect l="10635" t="0" r="14781" b="9591"/>
            <a:stretch/>
          </p:blipFill>
          <p:spPr>
            <a:xfrm>
              <a:off x="6549120" y="1556640"/>
              <a:ext cx="1278360" cy="1021680"/>
            </a:xfrm>
            <a:prstGeom prst="rect">
              <a:avLst/>
            </a:prstGeom>
            <a:ln w="0">
              <a:noFill/>
            </a:ln>
          </p:spPr>
        </p:pic>
        <p:sp>
          <p:nvSpPr>
            <p:cNvPr id="202" name="CustomShape 8"/>
            <p:cNvSpPr/>
            <p:nvPr/>
          </p:nvSpPr>
          <p:spPr>
            <a:xfrm>
              <a:off x="8004960" y="1622160"/>
              <a:ext cx="1953360" cy="82044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de-DE" sz="1600" spc="-1" strike="noStrike">
                  <a:solidFill>
                    <a:srgbClr val="e3002e"/>
                  </a:solidFill>
                  <a:latin typeface="Arial"/>
                </a:rPr>
                <a:t>Versorgung</a:t>
              </a:r>
              <a:endParaRPr b="0" lang="de-DE" sz="1600" spc="-1" strike="noStrike">
                <a:latin typeface="Arial"/>
              </a:endParaRPr>
            </a:p>
            <a:p>
              <a:pPr>
                <a:lnSpc>
                  <a:spcPct val="100000"/>
                </a:lnSpc>
              </a:pPr>
              <a:r>
                <a:rPr b="0" lang="de-DE" sz="1600" spc="-1" strike="noStrike">
                  <a:solidFill>
                    <a:srgbClr val="3a707f"/>
                  </a:solidFill>
                  <a:latin typeface="Arial"/>
                </a:rPr>
                <a:t>Digitale Plattformen</a:t>
              </a:r>
              <a:endParaRPr b="0" lang="de-DE" sz="1600" spc="-1" strike="noStrike">
                <a:latin typeface="Arial"/>
              </a:endParaRPr>
            </a:p>
            <a:p>
              <a:pPr>
                <a:lnSpc>
                  <a:spcPct val="100000"/>
                </a:lnSpc>
              </a:pPr>
              <a:r>
                <a:rPr b="0" lang="de-DE" sz="1600" spc="-1" strike="noStrike">
                  <a:solidFill>
                    <a:srgbClr val="3a707f"/>
                  </a:solidFill>
                  <a:latin typeface="Arial"/>
                </a:rPr>
                <a:t>E-Commerce</a:t>
              </a:r>
              <a:endParaRPr b="0" lang="de-DE" sz="1600" spc="-1" strike="noStrike">
                <a:latin typeface="Arial"/>
              </a:endParaRPr>
            </a:p>
          </p:txBody>
        </p:sp>
      </p:grpSp>
      <p:pic>
        <p:nvPicPr>
          <p:cNvPr id="203" name="Grafik 38" descr=""/>
          <p:cNvPicPr/>
          <p:nvPr/>
        </p:nvPicPr>
        <p:blipFill>
          <a:blip r:embed="rId4"/>
          <a:srcRect l="12220" t="0" r="16077" b="11604"/>
          <a:stretch/>
        </p:blipFill>
        <p:spPr>
          <a:xfrm flipH="1">
            <a:off x="8261640" y="2751120"/>
            <a:ext cx="1278360" cy="1027080"/>
          </a:xfrm>
          <a:prstGeom prst="rect">
            <a:avLst/>
          </a:prstGeom>
          <a:ln w="0">
            <a:noFill/>
          </a:ln>
        </p:spPr>
      </p:pic>
      <p:sp>
        <p:nvSpPr>
          <p:cNvPr id="204" name="CustomShape 9"/>
          <p:cNvSpPr/>
          <p:nvPr/>
        </p:nvSpPr>
        <p:spPr>
          <a:xfrm>
            <a:off x="9720000" y="2838240"/>
            <a:ext cx="1499400" cy="82044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de-DE" sz="1600" spc="-1" strike="noStrike">
                <a:solidFill>
                  <a:srgbClr val="e3002e"/>
                </a:solidFill>
                <a:latin typeface="Arial"/>
              </a:rPr>
              <a:t>Verwaltung</a:t>
            </a:r>
            <a:endParaRPr b="0" lang="de-DE" sz="1600" spc="-1" strike="noStrike">
              <a:latin typeface="Arial"/>
            </a:endParaRPr>
          </a:p>
          <a:p>
            <a:pPr>
              <a:lnSpc>
                <a:spcPct val="100000"/>
              </a:lnSpc>
            </a:pPr>
            <a:r>
              <a:rPr b="0" lang="de-DE" sz="1600" spc="-1" strike="noStrike">
                <a:solidFill>
                  <a:srgbClr val="3a707f"/>
                </a:solidFill>
                <a:latin typeface="Arial"/>
              </a:rPr>
              <a:t>E-Government</a:t>
            </a:r>
            <a:endParaRPr b="0" lang="de-DE" sz="1600" spc="-1" strike="noStrike">
              <a:latin typeface="Arial"/>
            </a:endParaRPr>
          </a:p>
          <a:p>
            <a:pPr>
              <a:lnSpc>
                <a:spcPct val="100000"/>
              </a:lnSpc>
            </a:pPr>
            <a:r>
              <a:rPr b="0" lang="de-DE" sz="1600" spc="-1" strike="noStrike">
                <a:solidFill>
                  <a:srgbClr val="3a707f"/>
                </a:solidFill>
                <a:latin typeface="Arial"/>
              </a:rPr>
              <a:t>Digitales Amt</a:t>
            </a:r>
            <a:endParaRPr b="0" lang="de-DE" sz="1600" spc="-1" strike="noStrike">
              <a:latin typeface="Arial"/>
            </a:endParaRPr>
          </a:p>
        </p:txBody>
      </p:sp>
      <p:pic>
        <p:nvPicPr>
          <p:cNvPr id="205" name="Grafik 40" descr=""/>
          <p:cNvPicPr/>
          <p:nvPr/>
        </p:nvPicPr>
        <p:blipFill>
          <a:blip r:embed="rId5"/>
          <a:srcRect l="10824" t="0" r="29543" b="0"/>
          <a:stretch/>
        </p:blipFill>
        <p:spPr>
          <a:xfrm>
            <a:off x="6549120" y="5237640"/>
            <a:ext cx="1278360" cy="1021680"/>
          </a:xfrm>
          <a:prstGeom prst="rect">
            <a:avLst/>
          </a:prstGeom>
          <a:ln w="0">
            <a:noFill/>
          </a:ln>
        </p:spPr>
      </p:pic>
      <p:sp>
        <p:nvSpPr>
          <p:cNvPr id="206" name="CustomShape 10"/>
          <p:cNvSpPr/>
          <p:nvPr/>
        </p:nvSpPr>
        <p:spPr>
          <a:xfrm>
            <a:off x="7966080" y="5324760"/>
            <a:ext cx="1293480" cy="82044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de-DE" sz="1600" spc="-1" strike="noStrike">
                <a:solidFill>
                  <a:srgbClr val="e3002e"/>
                </a:solidFill>
                <a:latin typeface="Arial"/>
              </a:rPr>
              <a:t>Gesundheit</a:t>
            </a:r>
            <a:endParaRPr b="0" lang="de-DE" sz="1600" spc="-1" strike="noStrike">
              <a:latin typeface="Arial"/>
            </a:endParaRPr>
          </a:p>
          <a:p>
            <a:pPr>
              <a:lnSpc>
                <a:spcPct val="100000"/>
              </a:lnSpc>
            </a:pPr>
            <a:r>
              <a:rPr b="0" lang="de-DE" sz="1600" spc="-1" strike="noStrike">
                <a:solidFill>
                  <a:srgbClr val="3a707f"/>
                </a:solidFill>
                <a:latin typeface="Arial"/>
              </a:rPr>
              <a:t>Telemedizin</a:t>
            </a:r>
            <a:endParaRPr b="0" lang="de-DE" sz="1600" spc="-1" strike="noStrike">
              <a:latin typeface="Arial"/>
            </a:endParaRPr>
          </a:p>
          <a:p>
            <a:pPr>
              <a:lnSpc>
                <a:spcPct val="100000"/>
              </a:lnSpc>
            </a:pPr>
            <a:r>
              <a:rPr b="0" lang="de-DE" sz="1600" spc="-1" strike="noStrike">
                <a:solidFill>
                  <a:srgbClr val="3a707f"/>
                </a:solidFill>
                <a:latin typeface="Arial"/>
              </a:rPr>
              <a:t>E-Health</a:t>
            </a:r>
            <a:endParaRPr b="0" lang="de-DE" sz="1600" spc="-1" strike="noStrike">
              <a:latin typeface="Arial"/>
            </a:endParaRPr>
          </a:p>
        </p:txBody>
      </p:sp>
      <p:pic>
        <p:nvPicPr>
          <p:cNvPr id="207" name="Grafik 42" descr=""/>
          <p:cNvPicPr/>
          <p:nvPr/>
        </p:nvPicPr>
        <p:blipFill>
          <a:blip r:embed="rId6"/>
          <a:srcRect l="5113" t="553" r="13505" b="-553"/>
          <a:stretch/>
        </p:blipFill>
        <p:spPr>
          <a:xfrm>
            <a:off x="2062800" y="3997800"/>
            <a:ext cx="1278360" cy="1025640"/>
          </a:xfrm>
          <a:prstGeom prst="rect">
            <a:avLst/>
          </a:prstGeom>
          <a:ln w="0">
            <a:noFill/>
          </a:ln>
        </p:spPr>
      </p:pic>
      <p:sp>
        <p:nvSpPr>
          <p:cNvPr id="208" name="CustomShape 11"/>
          <p:cNvSpPr/>
          <p:nvPr/>
        </p:nvSpPr>
        <p:spPr>
          <a:xfrm>
            <a:off x="314640" y="4047120"/>
            <a:ext cx="1539000" cy="820440"/>
          </a:xfrm>
          <a:prstGeom prst="rect">
            <a:avLst/>
          </a:prstGeom>
          <a:noFill/>
          <a:ln w="0">
            <a:noFill/>
          </a:ln>
        </p:spPr>
        <p:style>
          <a:lnRef idx="0"/>
          <a:fillRef idx="0"/>
          <a:effectRef idx="0"/>
          <a:fontRef idx="minor"/>
        </p:style>
        <p:txBody>
          <a:bodyPr wrap="none" lIns="90000" rIns="90000" tIns="45000" bIns="45000">
            <a:spAutoFit/>
          </a:bodyPr>
          <a:p>
            <a:pPr algn="r">
              <a:lnSpc>
                <a:spcPct val="100000"/>
              </a:lnSpc>
            </a:pPr>
            <a:r>
              <a:rPr b="1" lang="de-DE" sz="1600" spc="-1" strike="noStrike">
                <a:solidFill>
                  <a:srgbClr val="e3002e"/>
                </a:solidFill>
                <a:latin typeface="Arial"/>
              </a:rPr>
              <a:t>Wohnen</a:t>
            </a:r>
            <a:endParaRPr b="0" lang="de-DE" sz="1600" spc="-1" strike="noStrike">
              <a:latin typeface="Arial"/>
            </a:endParaRPr>
          </a:p>
          <a:p>
            <a:pPr algn="r">
              <a:lnSpc>
                <a:spcPct val="100000"/>
              </a:lnSpc>
            </a:pPr>
            <a:r>
              <a:rPr b="0" lang="de-DE" sz="1600" spc="-1" strike="noStrike">
                <a:solidFill>
                  <a:srgbClr val="3a707f"/>
                </a:solidFill>
                <a:latin typeface="Arial"/>
              </a:rPr>
              <a:t>Smart Home</a:t>
            </a:r>
            <a:endParaRPr b="0" lang="de-DE" sz="1600" spc="-1" strike="noStrike">
              <a:latin typeface="Arial"/>
            </a:endParaRPr>
          </a:p>
          <a:p>
            <a:pPr algn="r">
              <a:lnSpc>
                <a:spcPct val="100000"/>
              </a:lnSpc>
            </a:pPr>
            <a:r>
              <a:rPr b="0" lang="de-DE" sz="1600" spc="-1" strike="noStrike">
                <a:solidFill>
                  <a:srgbClr val="3a707f"/>
                </a:solidFill>
                <a:latin typeface="Arial"/>
              </a:rPr>
              <a:t>Assisted Living</a:t>
            </a:r>
            <a:endParaRPr b="0" lang="de-DE" sz="1600" spc="-1" strike="noStrike">
              <a:latin typeface="Arial"/>
            </a:endParaRPr>
          </a:p>
        </p:txBody>
      </p:sp>
      <p:pic>
        <p:nvPicPr>
          <p:cNvPr id="209" name="Grafik 44" descr=""/>
          <p:cNvPicPr/>
          <p:nvPr/>
        </p:nvPicPr>
        <p:blipFill>
          <a:blip r:embed="rId7"/>
          <a:srcRect l="11741" t="0" r="21140" b="0"/>
          <a:stretch/>
        </p:blipFill>
        <p:spPr>
          <a:xfrm>
            <a:off x="3853800" y="5233680"/>
            <a:ext cx="1278360" cy="1068480"/>
          </a:xfrm>
          <a:prstGeom prst="rect">
            <a:avLst/>
          </a:prstGeom>
          <a:ln w="0">
            <a:noFill/>
          </a:ln>
        </p:spPr>
      </p:pic>
      <p:sp>
        <p:nvSpPr>
          <p:cNvPr id="210" name="CustomShape 12"/>
          <p:cNvSpPr/>
          <p:nvPr/>
        </p:nvSpPr>
        <p:spPr>
          <a:xfrm>
            <a:off x="1777320" y="5319720"/>
            <a:ext cx="1861920" cy="820440"/>
          </a:xfrm>
          <a:prstGeom prst="rect">
            <a:avLst/>
          </a:prstGeom>
          <a:noFill/>
          <a:ln w="0">
            <a:noFill/>
          </a:ln>
        </p:spPr>
        <p:style>
          <a:lnRef idx="0"/>
          <a:fillRef idx="0"/>
          <a:effectRef idx="0"/>
          <a:fontRef idx="minor"/>
        </p:style>
        <p:txBody>
          <a:bodyPr wrap="none" lIns="90000" rIns="90000" tIns="45000" bIns="45000">
            <a:spAutoFit/>
          </a:bodyPr>
          <a:p>
            <a:pPr algn="r">
              <a:lnSpc>
                <a:spcPct val="100000"/>
              </a:lnSpc>
            </a:pPr>
            <a:r>
              <a:rPr b="1" lang="de-DE" sz="1600" spc="-1" strike="noStrike">
                <a:solidFill>
                  <a:srgbClr val="e3002e"/>
                </a:solidFill>
                <a:latin typeface="Arial"/>
              </a:rPr>
              <a:t>Freizeit</a:t>
            </a:r>
            <a:endParaRPr b="0" lang="de-DE" sz="1600" spc="-1" strike="noStrike">
              <a:latin typeface="Arial"/>
            </a:endParaRPr>
          </a:p>
          <a:p>
            <a:pPr algn="r">
              <a:lnSpc>
                <a:spcPct val="100000"/>
              </a:lnSpc>
            </a:pPr>
            <a:r>
              <a:rPr b="0" lang="de-DE" sz="1600" spc="-1" strike="noStrike">
                <a:solidFill>
                  <a:srgbClr val="3a707f"/>
                </a:solidFill>
                <a:latin typeface="Arial"/>
              </a:rPr>
              <a:t>Streaming-Dienste</a:t>
            </a:r>
            <a:endParaRPr b="0" lang="de-DE" sz="1600" spc="-1" strike="noStrike">
              <a:latin typeface="Arial"/>
            </a:endParaRPr>
          </a:p>
          <a:p>
            <a:pPr algn="r">
              <a:lnSpc>
                <a:spcPct val="100000"/>
              </a:lnSpc>
            </a:pPr>
            <a:r>
              <a:rPr b="0" lang="de-DE" sz="1600" spc="-1" strike="noStrike">
                <a:solidFill>
                  <a:srgbClr val="3a707f"/>
                </a:solidFill>
                <a:latin typeface="Arial"/>
              </a:rPr>
              <a:t>Gaming</a:t>
            </a:r>
            <a:endParaRPr b="0" lang="de-DE" sz="1600" spc="-1" strike="noStrike">
              <a:latin typeface="Arial"/>
            </a:endParaRPr>
          </a:p>
        </p:txBody>
      </p:sp>
      <p:pic>
        <p:nvPicPr>
          <p:cNvPr id="211" name="Grafik 50" descr=""/>
          <p:cNvPicPr/>
          <p:nvPr/>
        </p:nvPicPr>
        <p:blipFill>
          <a:blip r:embed="rId8"/>
          <a:srcRect l="9170" t="-64" r="13117" b="64"/>
          <a:stretch/>
        </p:blipFill>
        <p:spPr>
          <a:xfrm flipH="1">
            <a:off x="8261640" y="4034520"/>
            <a:ext cx="1278360" cy="1027080"/>
          </a:xfrm>
          <a:prstGeom prst="rect">
            <a:avLst/>
          </a:prstGeom>
          <a:ln w="0">
            <a:noFill/>
          </a:ln>
        </p:spPr>
      </p:pic>
      <p:sp>
        <p:nvSpPr>
          <p:cNvPr id="212" name="CustomShape 13"/>
          <p:cNvSpPr/>
          <p:nvPr/>
        </p:nvSpPr>
        <p:spPr>
          <a:xfrm>
            <a:off x="9653400" y="4104360"/>
            <a:ext cx="2316240" cy="109476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de-DE" sz="1600" spc="-1" strike="noStrike">
                <a:solidFill>
                  <a:srgbClr val="e3002e"/>
                </a:solidFill>
                <a:latin typeface="Arial"/>
              </a:rPr>
              <a:t>Gemeinschaft</a:t>
            </a:r>
            <a:endParaRPr b="0" lang="de-DE" sz="1600" spc="-1" strike="noStrike">
              <a:latin typeface="Arial"/>
            </a:endParaRPr>
          </a:p>
          <a:p>
            <a:pPr>
              <a:lnSpc>
                <a:spcPct val="100000"/>
              </a:lnSpc>
            </a:pPr>
            <a:r>
              <a:rPr b="0" lang="de-DE" sz="1600" spc="-1" strike="noStrike">
                <a:solidFill>
                  <a:srgbClr val="3a707f"/>
                </a:solidFill>
                <a:latin typeface="Arial"/>
              </a:rPr>
              <a:t>Digitale Kommunikation</a:t>
            </a:r>
            <a:endParaRPr b="0" lang="de-DE" sz="1600" spc="-1" strike="noStrike">
              <a:latin typeface="Arial"/>
            </a:endParaRPr>
          </a:p>
          <a:p>
            <a:pPr>
              <a:lnSpc>
                <a:spcPct val="100000"/>
              </a:lnSpc>
            </a:pPr>
            <a:r>
              <a:rPr b="0" lang="de-DE" sz="1600" spc="-1" strike="noStrike">
                <a:solidFill>
                  <a:srgbClr val="3a707f"/>
                </a:solidFill>
                <a:latin typeface="Arial"/>
              </a:rPr>
              <a:t>Sharing Economy</a:t>
            </a:r>
            <a:endParaRPr b="0" lang="de-DE" sz="1600" spc="-1" strike="noStrike">
              <a:latin typeface="Arial"/>
            </a:endParaRPr>
          </a:p>
          <a:p>
            <a:pPr>
              <a:lnSpc>
                <a:spcPct val="100000"/>
              </a:lnSpc>
            </a:pPr>
            <a:endParaRPr b="0" lang="de-DE" sz="1600" spc="-1" strike="noStrike">
              <a:latin typeface="Arial"/>
            </a:endParaRPr>
          </a:p>
        </p:txBody>
      </p:sp>
      <p:sp>
        <p:nvSpPr>
          <p:cNvPr id="213" name="TextShape 14"/>
          <p:cNvSpPr txBox="1"/>
          <p:nvPr/>
        </p:nvSpPr>
        <p:spPr>
          <a:xfrm>
            <a:off x="513000" y="261720"/>
            <a:ext cx="10267920" cy="978480"/>
          </a:xfrm>
          <a:prstGeom prst="rect">
            <a:avLst/>
          </a:prstGeom>
          <a:noFill/>
          <a:ln w="0">
            <a:noFill/>
          </a:ln>
        </p:spPr>
        <p:txBody>
          <a:bodyPr lIns="0" rIns="0" anchor="ctr">
            <a:noAutofit/>
          </a:bodyPr>
          <a:p>
            <a:pPr>
              <a:lnSpc>
                <a:spcPct val="90000"/>
              </a:lnSpc>
            </a:pPr>
            <a:r>
              <a:rPr b="1" lang="de-DE" sz="3200" spc="-1" strike="noStrike">
                <a:solidFill>
                  <a:srgbClr val="6e6e6e"/>
                </a:solidFill>
                <a:latin typeface="Arial"/>
                <a:ea typeface="Verdana"/>
              </a:rPr>
              <a:t>Die Digitalisierung bringt neue Chancen für Wertschöpfung und verbesserte Lebensqualität</a:t>
            </a:r>
            <a:endParaRPr b="0" lang="de-DE" sz="3200" spc="-1" strike="noStrike">
              <a:solidFill>
                <a:srgbClr val="6e6e6e"/>
              </a:solidFill>
              <a:latin typeface="Arial"/>
            </a:endParaRPr>
          </a:p>
        </p:txBody>
      </p:sp>
      <p:sp>
        <p:nvSpPr>
          <p:cNvPr id="214" name="CustomShape 15"/>
          <p:cNvSpPr/>
          <p:nvPr/>
        </p:nvSpPr>
        <p:spPr>
          <a:xfrm flipH="1" rot="16200000">
            <a:off x="4510440" y="2556720"/>
            <a:ext cx="603720" cy="639000"/>
          </a:xfrm>
          <a:prstGeom prst="bentConnector2">
            <a:avLst/>
          </a:prstGeom>
          <a:noFill/>
          <a:ln w="15875">
            <a:solidFill>
              <a:srgbClr val="e3002e"/>
            </a:solidFill>
          </a:ln>
        </p:spPr>
        <p:style>
          <a:lnRef idx="1">
            <a:schemeClr val="accent1"/>
          </a:lnRef>
          <a:fillRef idx="0">
            <a:schemeClr val="accent1"/>
          </a:fillRef>
          <a:effectRef idx="0">
            <a:schemeClr val="accent1"/>
          </a:effectRef>
          <a:fontRef idx="minor"/>
        </p:style>
      </p:sp>
      <p:sp>
        <p:nvSpPr>
          <p:cNvPr id="215" name="CustomShape 16"/>
          <p:cNvSpPr/>
          <p:nvPr/>
        </p:nvSpPr>
        <p:spPr>
          <a:xfrm rot="5400000">
            <a:off x="6281280" y="2030040"/>
            <a:ext cx="358560" cy="1455840"/>
          </a:xfrm>
          <a:prstGeom prst="bentConnector3">
            <a:avLst>
              <a:gd name="adj1" fmla="val 50000"/>
            </a:avLst>
          </a:prstGeom>
          <a:noFill/>
          <a:ln w="15875">
            <a:solidFill>
              <a:srgbClr val="e3002e"/>
            </a:solidFill>
          </a:ln>
        </p:spPr>
        <p:style>
          <a:lnRef idx="1">
            <a:schemeClr val="accent1"/>
          </a:lnRef>
          <a:fillRef idx="0">
            <a:schemeClr val="accent1"/>
          </a:fillRef>
          <a:effectRef idx="0">
            <a:schemeClr val="accent1"/>
          </a:effectRef>
          <a:fontRef idx="minor"/>
        </p:style>
      </p:sp>
      <p:sp>
        <p:nvSpPr>
          <p:cNvPr id="216" name="CustomShape 17"/>
          <p:cNvSpPr/>
          <p:nvPr/>
        </p:nvSpPr>
        <p:spPr>
          <a:xfrm flipV="1" rot="10800000">
            <a:off x="6645960" y="3265200"/>
            <a:ext cx="1615680" cy="589680"/>
          </a:xfrm>
          <a:prstGeom prst="bentConnector3">
            <a:avLst>
              <a:gd name="adj1" fmla="val 37066"/>
            </a:avLst>
          </a:prstGeom>
          <a:noFill/>
          <a:ln w="15875">
            <a:solidFill>
              <a:srgbClr val="e3002e"/>
            </a:solidFill>
          </a:ln>
        </p:spPr>
        <p:style>
          <a:lnRef idx="1">
            <a:schemeClr val="accent1"/>
          </a:lnRef>
          <a:fillRef idx="0">
            <a:schemeClr val="accent1"/>
          </a:fillRef>
          <a:effectRef idx="0">
            <a:schemeClr val="accent1"/>
          </a:effectRef>
          <a:fontRef idx="minor"/>
        </p:style>
      </p:sp>
      <p:sp>
        <p:nvSpPr>
          <p:cNvPr id="217" name="CustomShape 18"/>
          <p:cNvSpPr/>
          <p:nvPr/>
        </p:nvSpPr>
        <p:spPr>
          <a:xfrm rot="10800000">
            <a:off x="6645960" y="4267080"/>
            <a:ext cx="1615680" cy="280800"/>
          </a:xfrm>
          <a:prstGeom prst="bentConnector3">
            <a:avLst>
              <a:gd name="adj1" fmla="val 65089"/>
            </a:avLst>
          </a:prstGeom>
          <a:noFill/>
          <a:ln w="15875">
            <a:solidFill>
              <a:srgbClr val="e3002e"/>
            </a:solidFill>
          </a:ln>
        </p:spPr>
        <p:style>
          <a:lnRef idx="1">
            <a:schemeClr val="accent1"/>
          </a:lnRef>
          <a:fillRef idx="0">
            <a:schemeClr val="accent1"/>
          </a:fillRef>
          <a:effectRef idx="0">
            <a:schemeClr val="accent1"/>
          </a:effectRef>
          <a:fontRef idx="minor"/>
        </p:style>
      </p:sp>
      <p:sp>
        <p:nvSpPr>
          <p:cNvPr id="218" name="CustomShape 19"/>
          <p:cNvSpPr/>
          <p:nvPr/>
        </p:nvSpPr>
        <p:spPr>
          <a:xfrm flipV="1" rot="16200000">
            <a:off x="6397560" y="4420080"/>
            <a:ext cx="387720" cy="1193040"/>
          </a:xfrm>
          <a:prstGeom prst="bentConnector3">
            <a:avLst>
              <a:gd name="adj1" fmla="val 50000"/>
            </a:avLst>
          </a:prstGeom>
          <a:noFill/>
          <a:ln w="15875">
            <a:solidFill>
              <a:srgbClr val="e3002e"/>
            </a:solidFill>
          </a:ln>
        </p:spPr>
        <p:style>
          <a:lnRef idx="1">
            <a:schemeClr val="accent1"/>
          </a:lnRef>
          <a:fillRef idx="0">
            <a:schemeClr val="accent1"/>
          </a:fillRef>
          <a:effectRef idx="0">
            <a:schemeClr val="accent1"/>
          </a:effectRef>
          <a:fontRef idx="minor"/>
        </p:style>
      </p:sp>
      <p:sp>
        <p:nvSpPr>
          <p:cNvPr id="219" name="CustomShape 20"/>
          <p:cNvSpPr/>
          <p:nvPr/>
        </p:nvSpPr>
        <p:spPr>
          <a:xfrm flipH="1" flipV="1" rot="5400000">
            <a:off x="4469760" y="4570560"/>
            <a:ext cx="685080" cy="639000"/>
          </a:xfrm>
          <a:prstGeom prst="bentConnector3">
            <a:avLst>
              <a:gd name="adj1" fmla="val 50000"/>
            </a:avLst>
          </a:prstGeom>
          <a:noFill/>
          <a:ln w="15875">
            <a:solidFill>
              <a:srgbClr val="e3002e"/>
            </a:solidFill>
          </a:ln>
        </p:spPr>
        <p:style>
          <a:lnRef idx="1">
            <a:schemeClr val="accent1"/>
          </a:lnRef>
          <a:fillRef idx="0">
            <a:schemeClr val="accent1"/>
          </a:fillRef>
          <a:effectRef idx="0">
            <a:schemeClr val="accent1"/>
          </a:effectRef>
          <a:fontRef idx="minor"/>
        </p:style>
      </p:sp>
      <p:sp>
        <p:nvSpPr>
          <p:cNvPr id="220" name="CustomShape 21"/>
          <p:cNvSpPr/>
          <p:nvPr/>
        </p:nvSpPr>
        <p:spPr>
          <a:xfrm>
            <a:off x="3335400" y="3268800"/>
            <a:ext cx="1567080" cy="222840"/>
          </a:xfrm>
          <a:prstGeom prst="bentConnector3">
            <a:avLst>
              <a:gd name="adj1" fmla="val 31111"/>
            </a:avLst>
          </a:prstGeom>
          <a:noFill/>
          <a:ln w="15875">
            <a:solidFill>
              <a:srgbClr val="e3002e"/>
            </a:solidFill>
          </a:ln>
        </p:spPr>
        <p:style>
          <a:lnRef idx="1">
            <a:schemeClr val="accent1"/>
          </a:lnRef>
          <a:fillRef idx="0">
            <a:schemeClr val="accent1"/>
          </a:fillRef>
          <a:effectRef idx="0">
            <a:schemeClr val="accent1"/>
          </a:effectRef>
          <a:fontRef idx="minor"/>
        </p:style>
      </p:sp>
      <p:sp>
        <p:nvSpPr>
          <p:cNvPr id="221" name="CustomShape 22"/>
          <p:cNvSpPr/>
          <p:nvPr/>
        </p:nvSpPr>
        <p:spPr>
          <a:xfrm flipV="1">
            <a:off x="3341520" y="4266720"/>
            <a:ext cx="1560960" cy="243360"/>
          </a:xfrm>
          <a:prstGeom prst="bentConnector3">
            <a:avLst>
              <a:gd name="adj1" fmla="val 68405"/>
            </a:avLst>
          </a:prstGeom>
          <a:noFill/>
          <a:ln w="15875">
            <a:solidFill>
              <a:srgbClr val="e3002e"/>
            </a:solidFill>
          </a:ln>
        </p:spPr>
        <p:style>
          <a:lnRef idx="1">
            <a:schemeClr val="accent1"/>
          </a:lnRef>
          <a:fillRef idx="0">
            <a:schemeClr val="accent1"/>
          </a:fillRef>
          <a:effectRef idx="0">
            <a:schemeClr val="accent1"/>
          </a:effectRef>
          <a:fontRef idx="minor"/>
        </p:style>
      </p:sp>
      <p:pic>
        <p:nvPicPr>
          <p:cNvPr id="222" name="Grafik 31" descr=""/>
          <p:cNvPicPr/>
          <p:nvPr/>
        </p:nvPicPr>
        <p:blipFill>
          <a:blip r:embed="rId9"/>
          <a:stretch/>
        </p:blipFill>
        <p:spPr>
          <a:xfrm>
            <a:off x="4818600" y="2950560"/>
            <a:ext cx="2351520" cy="18986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TextShape 1"/>
          <p:cNvSpPr txBox="1"/>
          <p:nvPr/>
        </p:nvSpPr>
        <p:spPr>
          <a:xfrm>
            <a:off x="491040" y="925920"/>
            <a:ext cx="9951480" cy="479880"/>
          </a:xfrm>
          <a:prstGeom prst="rect">
            <a:avLst/>
          </a:prstGeom>
          <a:noFill/>
          <a:ln w="0">
            <a:noFill/>
          </a:ln>
        </p:spPr>
        <p:txBody>
          <a:bodyPr lIns="0" rIns="0" anchor="ctr">
            <a:noAutofit/>
          </a:bodyPr>
          <a:p>
            <a:pPr>
              <a:lnSpc>
                <a:spcPct val="90000"/>
              </a:lnSpc>
            </a:pPr>
            <a:r>
              <a:rPr b="0" lang="de-DE" sz="2800" spc="-1" strike="noStrike">
                <a:solidFill>
                  <a:srgbClr val="6e6e6e"/>
                </a:solidFill>
                <a:latin typeface="Arial"/>
              </a:rPr>
              <a:t>Folgende Installationskomponenten werden installiert:</a:t>
            </a:r>
            <a:endParaRPr b="0" lang="de-DE" sz="2800" spc="-1" strike="noStrike">
              <a:solidFill>
                <a:srgbClr val="6e6e6e"/>
              </a:solidFill>
              <a:latin typeface="Arial"/>
            </a:endParaRPr>
          </a:p>
        </p:txBody>
      </p:sp>
      <p:sp>
        <p:nvSpPr>
          <p:cNvPr id="224" name="TextShape 2"/>
          <p:cNvSpPr txBox="1"/>
          <p:nvPr/>
        </p:nvSpPr>
        <p:spPr>
          <a:xfrm>
            <a:off x="8935560" y="6400440"/>
            <a:ext cx="2742840" cy="364680"/>
          </a:xfrm>
          <a:prstGeom prst="rect">
            <a:avLst/>
          </a:prstGeom>
          <a:noFill/>
          <a:ln w="0">
            <a:noFill/>
          </a:ln>
        </p:spPr>
        <p:txBody>
          <a:bodyPr anchor="ctr">
            <a:noAutofit/>
          </a:bodyPr>
          <a:p>
            <a:pPr algn="r">
              <a:lnSpc>
                <a:spcPct val="100000"/>
              </a:lnSpc>
            </a:pPr>
            <a:fld id="{1A9CB841-F235-4E43-B2A1-F2A12E4052CC}" type="slidenum">
              <a:rPr b="0" lang="de-DE" sz="1200" spc="-1" strike="noStrike">
                <a:solidFill>
                  <a:srgbClr val="6e6e6e"/>
                </a:solidFill>
                <a:latin typeface="Arial"/>
              </a:rPr>
              <a:t>&lt;Foliennummer&gt;</a:t>
            </a:fld>
            <a:endParaRPr b="0" lang="de-DE" sz="1200" spc="-1" strike="noStrike">
              <a:latin typeface="Times New Roman"/>
            </a:endParaRPr>
          </a:p>
        </p:txBody>
      </p:sp>
      <p:pic>
        <p:nvPicPr>
          <p:cNvPr id="225" name="Grafik 4" descr=""/>
          <p:cNvPicPr/>
          <p:nvPr/>
        </p:nvPicPr>
        <p:blipFill>
          <a:blip r:embed="rId1"/>
          <a:stretch/>
        </p:blipFill>
        <p:spPr>
          <a:xfrm>
            <a:off x="7871040" y="1601640"/>
            <a:ext cx="2685240" cy="2685240"/>
          </a:xfrm>
          <a:prstGeom prst="rect">
            <a:avLst/>
          </a:prstGeom>
          <a:ln w="0">
            <a:noFill/>
          </a:ln>
        </p:spPr>
      </p:pic>
      <p:pic>
        <p:nvPicPr>
          <p:cNvPr id="226" name="Grafik 5" descr=""/>
          <p:cNvPicPr/>
          <p:nvPr/>
        </p:nvPicPr>
        <p:blipFill>
          <a:blip r:embed="rId2"/>
          <a:stretch/>
        </p:blipFill>
        <p:spPr>
          <a:xfrm>
            <a:off x="5299920" y="1343520"/>
            <a:ext cx="2685240" cy="2685240"/>
          </a:xfrm>
          <a:prstGeom prst="rect">
            <a:avLst/>
          </a:prstGeom>
          <a:ln w="0">
            <a:noFill/>
          </a:ln>
        </p:spPr>
      </p:pic>
      <p:pic>
        <p:nvPicPr>
          <p:cNvPr id="227" name="Inhaltsplatzhalter 5" descr=""/>
          <p:cNvPicPr/>
          <p:nvPr/>
        </p:nvPicPr>
        <p:blipFill>
          <a:blip r:embed="rId3"/>
          <a:stretch/>
        </p:blipFill>
        <p:spPr>
          <a:xfrm>
            <a:off x="0" y="1449360"/>
            <a:ext cx="2637360" cy="2637360"/>
          </a:xfrm>
          <a:prstGeom prst="rect">
            <a:avLst/>
          </a:prstGeom>
          <a:ln w="0">
            <a:noFill/>
          </a:ln>
        </p:spPr>
      </p:pic>
      <p:pic>
        <p:nvPicPr>
          <p:cNvPr id="228" name="Grafik 7" descr=""/>
          <p:cNvPicPr/>
          <p:nvPr/>
        </p:nvPicPr>
        <p:blipFill>
          <a:blip r:embed="rId4"/>
          <a:stretch/>
        </p:blipFill>
        <p:spPr>
          <a:xfrm>
            <a:off x="2536200" y="1348920"/>
            <a:ext cx="2685240" cy="2685240"/>
          </a:xfrm>
          <a:prstGeom prst="rect">
            <a:avLst/>
          </a:prstGeom>
          <a:ln w="0">
            <a:noFill/>
          </a:ln>
        </p:spPr>
      </p:pic>
      <p:sp>
        <p:nvSpPr>
          <p:cNvPr id="229" name="CustomShape 3"/>
          <p:cNvSpPr/>
          <p:nvPr/>
        </p:nvSpPr>
        <p:spPr>
          <a:xfrm>
            <a:off x="1109160" y="2521080"/>
            <a:ext cx="418680" cy="423000"/>
          </a:xfrm>
          <a:prstGeom prst="ellipse">
            <a:avLst/>
          </a:prstGeom>
          <a:solidFill>
            <a:srgbClr val="e3002e"/>
          </a:solidFill>
          <a:ln w="31750">
            <a:solidFill>
              <a:schemeClr val="bg1"/>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de-DE" sz="2800" spc="-1" strike="noStrike">
                <a:solidFill>
                  <a:srgbClr val="ffffff"/>
                </a:solidFill>
                <a:latin typeface="Arial"/>
              </a:rPr>
              <a:t>1</a:t>
            </a:r>
            <a:endParaRPr b="0" lang="de-DE" sz="2800" spc="-1" strike="noStrike">
              <a:latin typeface="Arial"/>
            </a:endParaRPr>
          </a:p>
        </p:txBody>
      </p:sp>
      <p:sp>
        <p:nvSpPr>
          <p:cNvPr id="230" name="CustomShape 4"/>
          <p:cNvSpPr/>
          <p:nvPr/>
        </p:nvSpPr>
        <p:spPr>
          <a:xfrm>
            <a:off x="3660120" y="2521080"/>
            <a:ext cx="418680" cy="423000"/>
          </a:xfrm>
          <a:prstGeom prst="ellipse">
            <a:avLst/>
          </a:prstGeom>
          <a:solidFill>
            <a:srgbClr val="e3002e"/>
          </a:solidFill>
          <a:ln w="31750">
            <a:solidFill>
              <a:schemeClr val="bg1"/>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de-DE" sz="2800" spc="-1" strike="noStrike">
                <a:solidFill>
                  <a:srgbClr val="ffffff"/>
                </a:solidFill>
                <a:latin typeface="Arial"/>
              </a:rPr>
              <a:t>2</a:t>
            </a:r>
            <a:endParaRPr b="0" lang="de-DE" sz="2800" spc="-1" strike="noStrike">
              <a:latin typeface="Arial"/>
            </a:endParaRPr>
          </a:p>
        </p:txBody>
      </p:sp>
      <p:sp>
        <p:nvSpPr>
          <p:cNvPr id="231" name="CustomShape 5"/>
          <p:cNvSpPr/>
          <p:nvPr/>
        </p:nvSpPr>
        <p:spPr>
          <a:xfrm>
            <a:off x="6435720" y="2560680"/>
            <a:ext cx="418680" cy="423000"/>
          </a:xfrm>
          <a:prstGeom prst="ellipse">
            <a:avLst/>
          </a:prstGeom>
          <a:solidFill>
            <a:srgbClr val="e3002e"/>
          </a:solidFill>
          <a:ln w="31750">
            <a:solidFill>
              <a:schemeClr val="bg1"/>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de-DE" sz="2800" spc="-1" strike="noStrike">
                <a:solidFill>
                  <a:srgbClr val="ffffff"/>
                </a:solidFill>
                <a:latin typeface="Arial"/>
              </a:rPr>
              <a:t>3</a:t>
            </a:r>
            <a:endParaRPr b="0" lang="de-DE" sz="2800" spc="-1" strike="noStrike">
              <a:latin typeface="Arial"/>
            </a:endParaRPr>
          </a:p>
        </p:txBody>
      </p:sp>
      <p:sp>
        <p:nvSpPr>
          <p:cNvPr id="232" name="CustomShape 6"/>
          <p:cNvSpPr/>
          <p:nvPr/>
        </p:nvSpPr>
        <p:spPr>
          <a:xfrm>
            <a:off x="9061560" y="2475000"/>
            <a:ext cx="418680" cy="423000"/>
          </a:xfrm>
          <a:prstGeom prst="ellipse">
            <a:avLst/>
          </a:prstGeom>
          <a:solidFill>
            <a:srgbClr val="e3002e"/>
          </a:solidFill>
          <a:ln w="31750">
            <a:solidFill>
              <a:schemeClr val="bg1"/>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de-DE" sz="2800" spc="-1" strike="noStrike">
                <a:solidFill>
                  <a:srgbClr val="ffffff"/>
                </a:solidFill>
                <a:latin typeface="Arial"/>
              </a:rPr>
              <a:t>4</a:t>
            </a:r>
            <a:endParaRPr b="0" lang="de-DE" sz="2800" spc="-1" strike="noStrike">
              <a:latin typeface="Arial"/>
            </a:endParaRPr>
          </a:p>
        </p:txBody>
      </p:sp>
      <p:sp>
        <p:nvSpPr>
          <p:cNvPr id="233" name="CustomShape 7"/>
          <p:cNvSpPr/>
          <p:nvPr/>
        </p:nvSpPr>
        <p:spPr>
          <a:xfrm>
            <a:off x="666000" y="4098960"/>
            <a:ext cx="10395360" cy="2560680"/>
          </a:xfrm>
          <a:prstGeom prst="rect">
            <a:avLst/>
          </a:prstGeom>
          <a:noFill/>
          <a:ln w="0">
            <a:noFill/>
          </a:ln>
        </p:spPr>
        <p:style>
          <a:lnRef idx="0"/>
          <a:fillRef idx="0"/>
          <a:effectRef idx="0"/>
          <a:fontRef idx="minor"/>
        </p:style>
        <p:txBody>
          <a:bodyPr>
            <a:spAutoFit/>
          </a:bodyPr>
          <a:p>
            <a:pPr marL="343080" indent="-342720">
              <a:lnSpc>
                <a:spcPct val="100000"/>
              </a:lnSpc>
              <a:buClr>
                <a:srgbClr val="6e6e6e"/>
              </a:buClr>
              <a:buFont typeface="Helvetica"/>
              <a:buAutoNum type="arabicPeriod"/>
            </a:pPr>
            <a:r>
              <a:rPr b="1" lang="de-DE" sz="1800" spc="-1" strike="noStrike">
                <a:solidFill>
                  <a:srgbClr val="6e6e6e"/>
                </a:solidFill>
                <a:latin typeface="Arial"/>
              </a:rPr>
              <a:t>Hausanschlusskasten (HAK): </a:t>
            </a:r>
            <a:r>
              <a:rPr b="0" lang="de-DE" sz="1800" spc="-1" strike="noStrike">
                <a:solidFill>
                  <a:srgbClr val="6e6e6e"/>
                </a:solidFill>
                <a:latin typeface="Arial"/>
              </a:rPr>
              <a:t>Montage im Keller, Wohnraum, Garage diese kann auch außen   wettergeschützt montiert werden.</a:t>
            </a:r>
            <a:endParaRPr b="0" lang="de-DE" sz="1800" spc="-1" strike="noStrike">
              <a:latin typeface="Arial"/>
            </a:endParaRPr>
          </a:p>
          <a:p>
            <a:pPr marL="343080" indent="-342720">
              <a:lnSpc>
                <a:spcPct val="100000"/>
              </a:lnSpc>
              <a:buClr>
                <a:srgbClr val="6e6e6e"/>
              </a:buClr>
              <a:buFont typeface="Helvetica"/>
              <a:buAutoNum type="arabicPeriod"/>
            </a:pPr>
            <a:r>
              <a:rPr b="1" lang="de-DE" sz="1800" spc="-1" strike="noStrike">
                <a:solidFill>
                  <a:srgbClr val="6e6e6e"/>
                </a:solidFill>
                <a:latin typeface="Arial"/>
                <a:ea typeface="Arial"/>
              </a:rPr>
              <a:t>Innenkabel: </a:t>
            </a:r>
            <a:r>
              <a:rPr b="0" lang="de-DE" sz="1800" spc="-1" strike="noStrike">
                <a:solidFill>
                  <a:srgbClr val="6e6e6e"/>
                </a:solidFill>
                <a:latin typeface="Arial"/>
                <a:ea typeface="Arial"/>
              </a:rPr>
              <a:t>kann durch vorhandene Lehrrohre z.b. Elektroinstallation geführt werden da die Elektroinstallation Glasfaser nicht stört.</a:t>
            </a:r>
            <a:endParaRPr b="0" lang="de-DE" sz="1800" spc="-1" strike="noStrike">
              <a:latin typeface="Arial"/>
            </a:endParaRPr>
          </a:p>
          <a:p>
            <a:pPr marL="343080" indent="-342720">
              <a:lnSpc>
                <a:spcPct val="100000"/>
              </a:lnSpc>
              <a:buClr>
                <a:srgbClr val="6e6e6e"/>
              </a:buClr>
              <a:buFont typeface="Helvetica"/>
              <a:buAutoNum type="arabicPeriod"/>
            </a:pPr>
            <a:r>
              <a:rPr b="1" lang="de-DE" sz="1800" spc="-1" strike="noStrike">
                <a:solidFill>
                  <a:srgbClr val="6e6e6e"/>
                </a:solidFill>
                <a:latin typeface="Arial"/>
                <a:ea typeface="Arial"/>
              </a:rPr>
              <a:t>Glasfasermodul (OTO = Optical Termination Outlet): </a:t>
            </a:r>
            <a:r>
              <a:rPr b="0" lang="de-DE" sz="1800" spc="-1" strike="noStrike">
                <a:solidFill>
                  <a:srgbClr val="6e6e6e"/>
                </a:solidFill>
                <a:latin typeface="Arial"/>
                <a:ea typeface="Arial"/>
              </a:rPr>
              <a:t>Funktion/Standort anstatt der herkömmliche Telefonsteckdose.</a:t>
            </a:r>
            <a:endParaRPr b="0" lang="de-DE" sz="1800" spc="-1" strike="noStrike">
              <a:latin typeface="Arial"/>
            </a:endParaRPr>
          </a:p>
          <a:p>
            <a:pPr marL="343080" indent="-342720">
              <a:lnSpc>
                <a:spcPct val="100000"/>
              </a:lnSpc>
              <a:buClr>
                <a:srgbClr val="6e6e6e"/>
              </a:buClr>
              <a:buFont typeface="Helvetica"/>
              <a:buAutoNum type="arabicPeriod"/>
            </a:pPr>
            <a:r>
              <a:rPr b="1" lang="de-DE" sz="1800" spc="-1" strike="noStrike">
                <a:solidFill>
                  <a:srgbClr val="6e6e6e"/>
                </a:solidFill>
                <a:latin typeface="Arial"/>
                <a:ea typeface="Arial"/>
              </a:rPr>
              <a:t>Optischer Netzwerkabschluss (ONT = Optical Network Termination): </a:t>
            </a:r>
            <a:r>
              <a:rPr b="0" lang="de-DE" sz="1800" spc="-1" strike="noStrike">
                <a:solidFill>
                  <a:srgbClr val="6e6e6e"/>
                </a:solidFill>
                <a:latin typeface="Arial"/>
                <a:ea typeface="Arial"/>
              </a:rPr>
              <a:t>Einwählmodem, vom Provider nach Wahl kann ein WLAN-Modem zusätzlich zur Verfügung gestellt werden.</a:t>
            </a:r>
            <a:endParaRPr b="0" lang="de-DE" sz="1800" spc="-1" strike="noStrike">
              <a:latin typeface="Arial"/>
            </a:endParaRPr>
          </a:p>
          <a:p>
            <a:pPr>
              <a:lnSpc>
                <a:spcPct val="100000"/>
              </a:lnSpc>
            </a:pPr>
            <a:endParaRPr b="0" lang="de-DE" sz="1800" spc="-1" strike="noStrike">
              <a:latin typeface="Arial"/>
            </a:endParaRPr>
          </a:p>
        </p:txBody>
      </p:sp>
      <p:sp>
        <p:nvSpPr>
          <p:cNvPr id="234" name="CustomShape 8"/>
          <p:cNvSpPr/>
          <p:nvPr/>
        </p:nvSpPr>
        <p:spPr>
          <a:xfrm>
            <a:off x="408240" y="402840"/>
            <a:ext cx="6531480" cy="51696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de-DE" sz="2800" spc="-1" strike="noStrike">
                <a:solidFill>
                  <a:srgbClr val="6e6e6e"/>
                </a:solidFill>
                <a:latin typeface="Arial"/>
              </a:rPr>
              <a:t>Wie kommt die Glasfaser in mein Haus?</a:t>
            </a:r>
            <a:endParaRPr b="0" lang="de-DE"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TextShape 1"/>
          <p:cNvSpPr txBox="1"/>
          <p:nvPr/>
        </p:nvSpPr>
        <p:spPr>
          <a:xfrm>
            <a:off x="513000" y="510840"/>
            <a:ext cx="9951480" cy="479880"/>
          </a:xfrm>
          <a:prstGeom prst="rect">
            <a:avLst/>
          </a:prstGeom>
          <a:noFill/>
          <a:ln w="0">
            <a:noFill/>
          </a:ln>
        </p:spPr>
        <p:txBody>
          <a:bodyPr lIns="0" rIns="0" anchor="ctr">
            <a:noAutofit/>
          </a:bodyPr>
          <a:p>
            <a:pPr>
              <a:lnSpc>
                <a:spcPct val="90000"/>
              </a:lnSpc>
            </a:pPr>
            <a:r>
              <a:rPr b="1" lang="de-DE" sz="2800" spc="-1" strike="noStrike">
                <a:solidFill>
                  <a:srgbClr val="6e6e6e"/>
                </a:solidFill>
                <a:latin typeface="Arial"/>
                <a:ea typeface="Verdana"/>
              </a:rPr>
              <a:t>Installation von der Grundstücksgrenze</a:t>
            </a:r>
            <a:endParaRPr b="0" lang="de-DE" sz="2800" spc="-1" strike="noStrike">
              <a:solidFill>
                <a:srgbClr val="6e6e6e"/>
              </a:solidFill>
              <a:latin typeface="Arial"/>
            </a:endParaRPr>
          </a:p>
        </p:txBody>
      </p:sp>
      <p:sp>
        <p:nvSpPr>
          <p:cNvPr id="236" name="TextShape 2"/>
          <p:cNvSpPr txBox="1"/>
          <p:nvPr/>
        </p:nvSpPr>
        <p:spPr>
          <a:xfrm>
            <a:off x="8935560" y="6400440"/>
            <a:ext cx="2742840" cy="364680"/>
          </a:xfrm>
          <a:prstGeom prst="rect">
            <a:avLst/>
          </a:prstGeom>
          <a:noFill/>
          <a:ln w="0">
            <a:noFill/>
          </a:ln>
        </p:spPr>
        <p:txBody>
          <a:bodyPr anchor="ctr">
            <a:noAutofit/>
          </a:bodyPr>
          <a:p>
            <a:pPr algn="r">
              <a:lnSpc>
                <a:spcPct val="100000"/>
              </a:lnSpc>
            </a:pPr>
            <a:fld id="{D8DC588B-0518-426C-A829-6F09B1998F4D}" type="slidenum">
              <a:rPr b="0" lang="de-DE" sz="1200" spc="-1" strike="noStrike">
                <a:solidFill>
                  <a:srgbClr val="6e6e6e"/>
                </a:solidFill>
                <a:latin typeface="Arial"/>
              </a:rPr>
              <a:t>&lt;Foliennummer&gt;</a:t>
            </a:fld>
            <a:endParaRPr b="0" lang="de-DE" sz="1200" spc="-1" strike="noStrike">
              <a:latin typeface="Times New Roman"/>
            </a:endParaRPr>
          </a:p>
        </p:txBody>
      </p:sp>
      <p:pic>
        <p:nvPicPr>
          <p:cNvPr id="237" name="Grafik 4" descr=""/>
          <p:cNvPicPr/>
          <p:nvPr/>
        </p:nvPicPr>
        <p:blipFill>
          <a:blip r:embed="rId1"/>
          <a:srcRect l="74744" t="25910" r="8422" b="16842"/>
          <a:stretch/>
        </p:blipFill>
        <p:spPr>
          <a:xfrm>
            <a:off x="513000" y="1047960"/>
            <a:ext cx="7156440" cy="4560840"/>
          </a:xfrm>
          <a:prstGeom prst="rect">
            <a:avLst/>
          </a:prstGeom>
          <a:ln w="0">
            <a:solidFill>
              <a:schemeClr val="bg1"/>
            </a:solidFill>
          </a:ln>
        </p:spPr>
      </p:pic>
      <p:sp>
        <p:nvSpPr>
          <p:cNvPr id="238" name="CustomShape 3"/>
          <p:cNvSpPr/>
          <p:nvPr/>
        </p:nvSpPr>
        <p:spPr>
          <a:xfrm>
            <a:off x="7808760" y="1338840"/>
            <a:ext cx="3707640" cy="70020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de-DE" sz="2000" spc="-1" strike="noStrike">
                <a:solidFill>
                  <a:srgbClr val="6e6e6e"/>
                </a:solidFill>
                <a:latin typeface="Arial"/>
              </a:rPr>
              <a:t>Idealmaße der Leerverrohrung:</a:t>
            </a:r>
            <a:endParaRPr b="0" lang="de-DE" sz="2000" spc="-1" strike="noStrike">
              <a:latin typeface="Arial"/>
            </a:endParaRPr>
          </a:p>
          <a:p>
            <a:pPr>
              <a:lnSpc>
                <a:spcPct val="100000"/>
              </a:lnSpc>
            </a:pPr>
            <a:r>
              <a:rPr b="0" lang="de-DE" sz="2000" spc="-1" strike="noStrike">
                <a:solidFill>
                  <a:srgbClr val="6e6e6e"/>
                </a:solidFill>
                <a:latin typeface="Arial"/>
              </a:rPr>
              <a:t>¾ Zoll PE-Rohr</a:t>
            </a:r>
            <a:endParaRPr b="0" lang="de-DE" sz="2000" spc="-1" strike="noStrike">
              <a:latin typeface="Arial"/>
            </a:endParaRPr>
          </a:p>
        </p:txBody>
      </p:sp>
      <p:pic>
        <p:nvPicPr>
          <p:cNvPr id="239" name="Grafik 6" descr=""/>
          <p:cNvPicPr/>
          <p:nvPr/>
        </p:nvPicPr>
        <p:blipFill>
          <a:blip r:embed="rId2"/>
          <a:stretch/>
        </p:blipFill>
        <p:spPr>
          <a:xfrm>
            <a:off x="7669800" y="2444760"/>
            <a:ext cx="4229280" cy="32767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Shape 1"/>
          <p:cNvSpPr txBox="1"/>
          <p:nvPr/>
        </p:nvSpPr>
        <p:spPr>
          <a:xfrm>
            <a:off x="513000" y="506520"/>
            <a:ext cx="9951480" cy="479880"/>
          </a:xfrm>
          <a:prstGeom prst="rect">
            <a:avLst/>
          </a:prstGeom>
          <a:noFill/>
          <a:ln w="0">
            <a:noFill/>
          </a:ln>
        </p:spPr>
        <p:txBody>
          <a:bodyPr lIns="0" rIns="0" anchor="ctr">
            <a:noAutofit/>
          </a:bodyPr>
          <a:p>
            <a:pPr>
              <a:lnSpc>
                <a:spcPct val="90000"/>
              </a:lnSpc>
            </a:pPr>
            <a:r>
              <a:rPr b="1" lang="de-DE" sz="2800" spc="-1" strike="noStrike">
                <a:solidFill>
                  <a:srgbClr val="6e6e6e"/>
                </a:solidFill>
                <a:latin typeface="Arial"/>
                <a:ea typeface="Verdana"/>
              </a:rPr>
              <a:t>Welche Produkte gibt‘s dann? Was kosten diese?</a:t>
            </a:r>
            <a:endParaRPr b="0" lang="de-DE" sz="2800" spc="-1" strike="noStrike">
              <a:solidFill>
                <a:srgbClr val="6e6e6e"/>
              </a:solidFill>
              <a:latin typeface="Arial"/>
            </a:endParaRPr>
          </a:p>
        </p:txBody>
      </p:sp>
      <p:sp>
        <p:nvSpPr>
          <p:cNvPr id="241" name="TextShape 2"/>
          <p:cNvSpPr txBox="1"/>
          <p:nvPr/>
        </p:nvSpPr>
        <p:spPr>
          <a:xfrm>
            <a:off x="8935560" y="6406560"/>
            <a:ext cx="2742840" cy="364680"/>
          </a:xfrm>
          <a:prstGeom prst="rect">
            <a:avLst/>
          </a:prstGeom>
          <a:noFill/>
          <a:ln w="0">
            <a:noFill/>
          </a:ln>
        </p:spPr>
        <p:txBody>
          <a:bodyPr anchor="ctr">
            <a:noAutofit/>
          </a:bodyPr>
          <a:p>
            <a:pPr algn="r">
              <a:lnSpc>
                <a:spcPct val="100000"/>
              </a:lnSpc>
            </a:pPr>
            <a:fld id="{DBE0BD12-32BC-4C31-BCFD-A08D10F55D00}" type="slidenum">
              <a:rPr b="0" lang="de-DE" sz="1200" spc="-1" strike="noStrike">
                <a:solidFill>
                  <a:srgbClr val="6e6e6e"/>
                </a:solidFill>
                <a:latin typeface="Arial"/>
              </a:rPr>
              <a:t>&lt;Foliennummer&gt;</a:t>
            </a:fld>
            <a:endParaRPr b="0" lang="de-DE" sz="1200" spc="-1" strike="noStrike">
              <a:latin typeface="Times New Roman"/>
            </a:endParaRPr>
          </a:p>
        </p:txBody>
      </p:sp>
      <p:sp>
        <p:nvSpPr>
          <p:cNvPr id="242" name="CustomShape 3"/>
          <p:cNvSpPr/>
          <p:nvPr/>
        </p:nvSpPr>
        <p:spPr>
          <a:xfrm>
            <a:off x="513000" y="3866040"/>
            <a:ext cx="11165400" cy="516960"/>
          </a:xfrm>
          <a:prstGeom prst="flowChartProcess">
            <a:avLst/>
          </a:prstGeom>
          <a:noFill/>
          <a:ln w="0">
            <a:noFill/>
          </a:ln>
        </p:spPr>
        <p:style>
          <a:lnRef idx="0"/>
          <a:fillRef idx="0"/>
          <a:effectRef idx="0"/>
          <a:fontRef idx="minor"/>
        </p:style>
        <p:txBody>
          <a:bodyPr lIns="0" rIns="0">
            <a:noAutofit/>
          </a:bodyPr>
          <a:p>
            <a:pPr>
              <a:lnSpc>
                <a:spcPct val="90000"/>
              </a:lnSpc>
              <a:spcBef>
                <a:spcPts val="1001"/>
              </a:spcBef>
              <a:tabLst>
                <a:tab algn="l" pos="0"/>
              </a:tabLst>
            </a:pPr>
            <a:r>
              <a:rPr b="0" lang="de-DE" sz="2800" spc="-1" strike="noStrike">
                <a:solidFill>
                  <a:srgbClr val="6e6e6e"/>
                </a:solidFill>
                <a:latin typeface="Arial"/>
              </a:rPr>
              <a:t>Internet-Tarife</a:t>
            </a:r>
            <a:endParaRPr b="0" lang="de-DE" sz="2800" spc="-1" strike="noStrike">
              <a:latin typeface="Arial"/>
            </a:endParaRPr>
          </a:p>
        </p:txBody>
      </p:sp>
      <p:pic>
        <p:nvPicPr>
          <p:cNvPr id="243" name="Grafik 13" descr=""/>
          <p:cNvPicPr/>
          <p:nvPr/>
        </p:nvPicPr>
        <p:blipFill>
          <a:blip r:embed="rId1"/>
          <a:stretch/>
        </p:blipFill>
        <p:spPr>
          <a:xfrm>
            <a:off x="684360" y="1892880"/>
            <a:ext cx="1218960" cy="1218960"/>
          </a:xfrm>
          <a:prstGeom prst="rect">
            <a:avLst/>
          </a:prstGeom>
          <a:ln w="0">
            <a:noFill/>
          </a:ln>
        </p:spPr>
      </p:pic>
      <p:sp>
        <p:nvSpPr>
          <p:cNvPr id="244" name="CustomShape 4"/>
          <p:cNvSpPr/>
          <p:nvPr/>
        </p:nvSpPr>
        <p:spPr>
          <a:xfrm>
            <a:off x="2923200" y="3598200"/>
            <a:ext cx="11094480" cy="532800"/>
          </a:xfrm>
          <a:prstGeom prst="flowChartProcess">
            <a:avLst/>
          </a:prstGeom>
          <a:noFill/>
          <a:ln w="0">
            <a:noFill/>
          </a:ln>
        </p:spPr>
        <p:style>
          <a:lnRef idx="0"/>
          <a:fillRef idx="0"/>
          <a:effectRef idx="0"/>
          <a:fontRef idx="minor"/>
        </p:style>
        <p:txBody>
          <a:bodyPr lIns="0" rIns="0">
            <a:noAutofit/>
          </a:bodyPr>
          <a:p>
            <a:pPr>
              <a:lnSpc>
                <a:spcPct val="90000"/>
              </a:lnSpc>
              <a:spcBef>
                <a:spcPts val="1001"/>
              </a:spcBef>
              <a:tabLst>
                <a:tab algn="l" pos="0"/>
              </a:tabLst>
            </a:pPr>
            <a:r>
              <a:rPr b="1" lang="de-DE" sz="1200" spc="-1" strike="noStrike">
                <a:solidFill>
                  <a:srgbClr val="161616"/>
                </a:solidFill>
                <a:latin typeface="Arial"/>
              </a:rPr>
              <a:t>Hinweis:</a:t>
            </a:r>
            <a:r>
              <a:rPr b="0" lang="de-DE" sz="1200" spc="-1" strike="noStrike">
                <a:solidFill>
                  <a:srgbClr val="161616"/>
                </a:solidFill>
                <a:latin typeface="Arial"/>
              </a:rPr>
              <a:t> Zur Erreichung der notwendigen Quote in Ihrer Gemeinde zählen ausschließlich Bestellungen mit gewählten Internetdiensten</a:t>
            </a:r>
            <a:endParaRPr b="0" lang="de-DE" sz="1200" spc="-1" strike="noStrike">
              <a:latin typeface="Arial"/>
            </a:endParaRPr>
          </a:p>
        </p:txBody>
      </p:sp>
      <p:sp>
        <p:nvSpPr>
          <p:cNvPr id="245" name="CustomShape 5"/>
          <p:cNvSpPr/>
          <p:nvPr/>
        </p:nvSpPr>
        <p:spPr>
          <a:xfrm>
            <a:off x="2394000" y="4538160"/>
            <a:ext cx="7438320" cy="1911600"/>
          </a:xfrm>
          <a:prstGeom prst="round2DiagRect">
            <a:avLst>
              <a:gd name="adj1" fmla="val 16667"/>
              <a:gd name="adj2" fmla="val 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p:style>
      </p:sp>
      <p:sp>
        <p:nvSpPr>
          <p:cNvPr id="246" name="CustomShape 6"/>
          <p:cNvSpPr/>
          <p:nvPr/>
        </p:nvSpPr>
        <p:spPr>
          <a:xfrm>
            <a:off x="675000" y="1613160"/>
            <a:ext cx="2879280" cy="516960"/>
          </a:xfrm>
          <a:prstGeom prst="flowChartProcess">
            <a:avLst/>
          </a:prstGeom>
          <a:noFill/>
          <a:ln w="0">
            <a:noFill/>
          </a:ln>
        </p:spPr>
        <p:style>
          <a:lnRef idx="0"/>
          <a:fillRef idx="0"/>
          <a:effectRef idx="0"/>
          <a:fontRef idx="minor"/>
        </p:style>
        <p:txBody>
          <a:bodyPr lIns="0" rIns="0">
            <a:noAutofit/>
          </a:bodyPr>
          <a:p>
            <a:pPr>
              <a:lnSpc>
                <a:spcPct val="90000"/>
              </a:lnSpc>
              <a:spcBef>
                <a:spcPts val="1001"/>
              </a:spcBef>
              <a:tabLst>
                <a:tab algn="l" pos="0"/>
              </a:tabLst>
            </a:pPr>
            <a:r>
              <a:rPr b="1" lang="de-DE" sz="1600" spc="-1" strike="noStrike">
                <a:solidFill>
                  <a:srgbClr val="ffffff"/>
                </a:solidFill>
                <a:latin typeface="Arial"/>
              </a:rPr>
              <a:t>Statt 2.000 €</a:t>
            </a:r>
            <a:endParaRPr b="0" lang="de-DE" sz="1600" spc="-1" strike="noStrike">
              <a:latin typeface="Arial"/>
            </a:endParaRPr>
          </a:p>
        </p:txBody>
      </p:sp>
      <p:sp>
        <p:nvSpPr>
          <p:cNvPr id="247" name="CustomShape 7"/>
          <p:cNvSpPr/>
          <p:nvPr/>
        </p:nvSpPr>
        <p:spPr>
          <a:xfrm>
            <a:off x="7013520" y="4791240"/>
            <a:ext cx="3130560" cy="1023120"/>
          </a:xfrm>
          <a:prstGeom prst="flowChartProcess">
            <a:avLst/>
          </a:prstGeom>
          <a:noFill/>
          <a:ln w="0">
            <a:noFill/>
          </a:ln>
        </p:spPr>
        <p:style>
          <a:lnRef idx="0"/>
          <a:fillRef idx="0"/>
          <a:effectRef idx="0"/>
          <a:fontRef idx="minor"/>
        </p:style>
        <p:txBody>
          <a:bodyPr lIns="0" rIns="0">
            <a:noAutofit/>
          </a:bodyPr>
          <a:p>
            <a:pPr>
              <a:lnSpc>
                <a:spcPct val="90000"/>
              </a:lnSpc>
              <a:spcBef>
                <a:spcPts val="1001"/>
              </a:spcBef>
              <a:tabLst>
                <a:tab algn="l" pos="0"/>
              </a:tabLst>
            </a:pPr>
            <a:r>
              <a:rPr b="1" lang="de-DE" sz="1800" spc="-1" strike="noStrike">
                <a:solidFill>
                  <a:srgbClr val="ffffff"/>
                </a:solidFill>
                <a:latin typeface="Arial"/>
              </a:rPr>
              <a:t>150/50 Mbit/s</a:t>
            </a:r>
            <a:endParaRPr b="0" lang="de-DE" sz="1800" spc="-1" strike="noStrike">
              <a:latin typeface="Arial"/>
            </a:endParaRPr>
          </a:p>
          <a:p>
            <a:pPr>
              <a:lnSpc>
                <a:spcPct val="90000"/>
              </a:lnSpc>
              <a:spcBef>
                <a:spcPts val="1001"/>
              </a:spcBef>
              <a:tabLst>
                <a:tab algn="l" pos="0"/>
              </a:tabLst>
            </a:pPr>
            <a:r>
              <a:rPr b="1" lang="de-DE" sz="1800" spc="-1" strike="noStrike">
                <a:solidFill>
                  <a:srgbClr val="ffffff"/>
                </a:solidFill>
                <a:latin typeface="Arial"/>
              </a:rPr>
              <a:t>250/100 Mbit/s</a:t>
            </a:r>
            <a:endParaRPr b="0" lang="de-DE" sz="1800" spc="-1" strike="noStrike">
              <a:latin typeface="Arial"/>
            </a:endParaRPr>
          </a:p>
          <a:p>
            <a:pPr>
              <a:lnSpc>
                <a:spcPct val="90000"/>
              </a:lnSpc>
              <a:spcBef>
                <a:spcPts val="1001"/>
              </a:spcBef>
              <a:tabLst>
                <a:tab algn="l" pos="0"/>
              </a:tabLst>
            </a:pPr>
            <a:r>
              <a:rPr b="1" lang="de-DE" sz="1800" spc="-1" strike="noStrike">
                <a:solidFill>
                  <a:srgbClr val="ffffff"/>
                </a:solidFill>
                <a:latin typeface="Arial"/>
              </a:rPr>
              <a:t>500/200 Mbit/s</a:t>
            </a:r>
            <a:endParaRPr b="0" lang="de-DE" sz="1800" spc="-1" strike="noStrike">
              <a:latin typeface="Arial"/>
            </a:endParaRPr>
          </a:p>
          <a:p>
            <a:pPr>
              <a:lnSpc>
                <a:spcPct val="90000"/>
              </a:lnSpc>
              <a:spcBef>
                <a:spcPts val="1001"/>
              </a:spcBef>
              <a:tabLst>
                <a:tab algn="l" pos="0"/>
              </a:tabLst>
            </a:pPr>
            <a:r>
              <a:rPr b="1" lang="de-DE" sz="1800" spc="-1" strike="noStrike">
                <a:solidFill>
                  <a:srgbClr val="ffffff"/>
                </a:solidFill>
                <a:latin typeface="Arial"/>
              </a:rPr>
              <a:t>1000/300 Mbit/s</a:t>
            </a:r>
            <a:endParaRPr b="0" lang="de-DE" sz="1800" spc="-1" strike="noStrike">
              <a:latin typeface="Arial"/>
            </a:endParaRPr>
          </a:p>
          <a:p>
            <a:pPr>
              <a:lnSpc>
                <a:spcPct val="90000"/>
              </a:lnSpc>
              <a:spcBef>
                <a:spcPts val="1001"/>
              </a:spcBef>
              <a:tabLst>
                <a:tab algn="l" pos="0"/>
              </a:tabLst>
            </a:pPr>
            <a:endParaRPr b="0" lang="de-DE" sz="1800" spc="-1" strike="noStrike">
              <a:latin typeface="Arial"/>
            </a:endParaRPr>
          </a:p>
        </p:txBody>
      </p:sp>
      <p:sp>
        <p:nvSpPr>
          <p:cNvPr id="248" name="CustomShape 8"/>
          <p:cNvSpPr/>
          <p:nvPr/>
        </p:nvSpPr>
        <p:spPr>
          <a:xfrm rot="21237000">
            <a:off x="4231800" y="5061240"/>
            <a:ext cx="2879280" cy="516960"/>
          </a:xfrm>
          <a:prstGeom prst="flowChartProcess">
            <a:avLst/>
          </a:prstGeom>
          <a:noFill/>
          <a:ln w="0">
            <a:noFill/>
          </a:ln>
        </p:spPr>
        <p:style>
          <a:lnRef idx="0"/>
          <a:fillRef idx="0"/>
          <a:effectRef idx="0"/>
          <a:fontRef idx="minor"/>
        </p:style>
        <p:txBody>
          <a:bodyPr lIns="0" rIns="0">
            <a:noAutofit/>
          </a:bodyPr>
          <a:p>
            <a:pPr>
              <a:lnSpc>
                <a:spcPct val="90000"/>
              </a:lnSpc>
              <a:spcBef>
                <a:spcPts val="1001"/>
              </a:spcBef>
              <a:tabLst>
                <a:tab algn="l" pos="0"/>
              </a:tabLst>
            </a:pPr>
            <a:r>
              <a:rPr b="1" lang="de-DE" sz="3600" spc="-1" strike="noStrike">
                <a:solidFill>
                  <a:srgbClr val="ffffff"/>
                </a:solidFill>
                <a:latin typeface="Arial"/>
              </a:rPr>
              <a:t>Ab</a:t>
            </a:r>
            <a:r>
              <a:rPr b="0" lang="de-DE" sz="3600" spc="-1" strike="noStrike">
                <a:solidFill>
                  <a:srgbClr val="ffffff"/>
                </a:solidFill>
                <a:latin typeface="Arial"/>
              </a:rPr>
              <a:t> </a:t>
            </a:r>
            <a:r>
              <a:rPr b="1" lang="de-DE" sz="3600" spc="-1" strike="noStrike">
                <a:solidFill>
                  <a:srgbClr val="ffffff"/>
                </a:solidFill>
                <a:latin typeface="Arial"/>
              </a:rPr>
              <a:t>35€</a:t>
            </a:r>
            <a:endParaRPr b="0" lang="de-DE" sz="3600" spc="-1" strike="noStrike">
              <a:latin typeface="Arial"/>
            </a:endParaRPr>
          </a:p>
        </p:txBody>
      </p:sp>
      <p:sp>
        <p:nvSpPr>
          <p:cNvPr id="249" name="CustomShape 9"/>
          <p:cNvSpPr/>
          <p:nvPr/>
        </p:nvSpPr>
        <p:spPr>
          <a:xfrm rot="21210600">
            <a:off x="4504680" y="5567760"/>
            <a:ext cx="2879280" cy="516960"/>
          </a:xfrm>
          <a:prstGeom prst="flowChartProcess">
            <a:avLst/>
          </a:prstGeom>
          <a:noFill/>
          <a:ln w="0">
            <a:noFill/>
          </a:ln>
        </p:spPr>
        <p:style>
          <a:lnRef idx="0"/>
          <a:fillRef idx="0"/>
          <a:effectRef idx="0"/>
          <a:fontRef idx="minor"/>
        </p:style>
        <p:txBody>
          <a:bodyPr lIns="0" rIns="0">
            <a:noAutofit/>
          </a:bodyPr>
          <a:p>
            <a:pPr>
              <a:lnSpc>
                <a:spcPct val="90000"/>
              </a:lnSpc>
              <a:spcBef>
                <a:spcPts val="1001"/>
              </a:spcBef>
              <a:tabLst>
                <a:tab algn="l" pos="0"/>
              </a:tabLst>
            </a:pPr>
            <a:r>
              <a:rPr b="1" lang="de-DE" sz="1600" spc="-1" strike="noStrike">
                <a:solidFill>
                  <a:srgbClr val="ffffff"/>
                </a:solidFill>
                <a:latin typeface="Arial"/>
              </a:rPr>
              <a:t>pro Monat</a:t>
            </a:r>
            <a:endParaRPr b="0" lang="de-DE" sz="1600" spc="-1" strike="noStrike">
              <a:latin typeface="Arial"/>
            </a:endParaRPr>
          </a:p>
        </p:txBody>
      </p:sp>
      <p:sp>
        <p:nvSpPr>
          <p:cNvPr id="250" name="CustomShape 10"/>
          <p:cNvSpPr/>
          <p:nvPr/>
        </p:nvSpPr>
        <p:spPr>
          <a:xfrm rot="10449000">
            <a:off x="3322440" y="4958640"/>
            <a:ext cx="2835000" cy="1227600"/>
          </a:xfrm>
          <a:prstGeom prst="homePlate">
            <a:avLst>
              <a:gd name="adj" fmla="val 50000"/>
            </a:avLst>
          </a:prstGeom>
          <a:noFill/>
          <a:ln w="38100">
            <a:solidFill>
              <a:schemeClr val="bg1"/>
            </a:solidFill>
          </a:ln>
        </p:spPr>
        <p:style>
          <a:lnRef idx="2">
            <a:schemeClr val="accent1">
              <a:shade val="50000"/>
            </a:schemeClr>
          </a:lnRef>
          <a:fillRef idx="1">
            <a:schemeClr val="accent1"/>
          </a:fillRef>
          <a:effectRef idx="0">
            <a:schemeClr val="accent1"/>
          </a:effectRef>
          <a:fontRef idx="minor"/>
        </p:style>
      </p:sp>
      <p:sp>
        <p:nvSpPr>
          <p:cNvPr id="251" name="CustomShape 11"/>
          <p:cNvSpPr/>
          <p:nvPr/>
        </p:nvSpPr>
        <p:spPr>
          <a:xfrm rot="21026400">
            <a:off x="2805840" y="5545080"/>
            <a:ext cx="858960" cy="29088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p:style>
      </p:sp>
      <p:sp>
        <p:nvSpPr>
          <p:cNvPr id="252" name="CustomShape 12"/>
          <p:cNvSpPr/>
          <p:nvPr/>
        </p:nvSpPr>
        <p:spPr>
          <a:xfrm rot="18814800">
            <a:off x="3436200" y="5468040"/>
            <a:ext cx="301680" cy="97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253" name="CustomShape 13"/>
          <p:cNvSpPr/>
          <p:nvPr/>
        </p:nvSpPr>
        <p:spPr>
          <a:xfrm>
            <a:off x="3525120" y="5502240"/>
            <a:ext cx="255240" cy="230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254" name="CustomShape 14"/>
          <p:cNvSpPr/>
          <p:nvPr/>
        </p:nvSpPr>
        <p:spPr>
          <a:xfrm>
            <a:off x="2019960" y="2556360"/>
            <a:ext cx="7742160" cy="982800"/>
          </a:xfrm>
          <a:prstGeom prst="flowChartProcess">
            <a:avLst/>
          </a:prstGeom>
          <a:noFill/>
          <a:ln w="0">
            <a:noFill/>
          </a:ln>
        </p:spPr>
        <p:style>
          <a:lnRef idx="0"/>
          <a:fillRef idx="0"/>
          <a:effectRef idx="0"/>
          <a:fontRef idx="minor"/>
        </p:style>
        <p:txBody>
          <a:bodyPr lIns="0" rIns="0">
            <a:noAutofit/>
          </a:bodyPr>
          <a:p>
            <a:pPr>
              <a:lnSpc>
                <a:spcPct val="90000"/>
              </a:lnSpc>
              <a:spcBef>
                <a:spcPts val="1001"/>
              </a:spcBef>
              <a:tabLst>
                <a:tab algn="l" pos="0"/>
              </a:tabLst>
            </a:pPr>
            <a:r>
              <a:rPr b="0" lang="de-DE" sz="5400" spc="-1" strike="noStrike">
                <a:solidFill>
                  <a:srgbClr val="ffffff"/>
                </a:solidFill>
                <a:latin typeface="Arial"/>
              </a:rPr>
              <a:t>1.000 € </a:t>
            </a:r>
            <a:r>
              <a:rPr b="0" lang="de-DE" sz="3200" spc="-1" strike="noStrike">
                <a:solidFill>
                  <a:srgbClr val="ffffff"/>
                </a:solidFill>
                <a:latin typeface="Arial"/>
              </a:rPr>
              <a:t>ohne Provider/Bindung</a:t>
            </a:r>
            <a:endParaRPr b="0" lang="de-DE" sz="3200" spc="-1" strike="noStrike">
              <a:latin typeface="Arial"/>
            </a:endParaRPr>
          </a:p>
        </p:txBody>
      </p:sp>
      <p:pic>
        <p:nvPicPr>
          <p:cNvPr id="255" name="Grafik 6" descr=""/>
          <p:cNvPicPr/>
          <p:nvPr/>
        </p:nvPicPr>
        <p:blipFill>
          <a:blip r:embed="rId2"/>
          <a:stretch/>
        </p:blipFill>
        <p:spPr>
          <a:xfrm>
            <a:off x="143280" y="1205640"/>
            <a:ext cx="5104080" cy="1200600"/>
          </a:xfrm>
          <a:prstGeom prst="rect">
            <a:avLst/>
          </a:prstGeom>
          <a:ln w="0">
            <a:noFill/>
          </a:ln>
        </p:spPr>
      </p:pic>
      <p:sp>
        <p:nvSpPr>
          <p:cNvPr id="256" name="CustomShape 15"/>
          <p:cNvSpPr/>
          <p:nvPr/>
        </p:nvSpPr>
        <p:spPr>
          <a:xfrm>
            <a:off x="4938480" y="1408680"/>
            <a:ext cx="3997080" cy="2103480"/>
          </a:xfrm>
          <a:prstGeom prst="rect">
            <a:avLst/>
          </a:prstGeom>
          <a:noFill/>
          <a:ln w="0">
            <a:noFill/>
          </a:ln>
        </p:spPr>
        <p:style>
          <a:lnRef idx="0"/>
          <a:fillRef idx="0"/>
          <a:effectRef idx="0"/>
          <a:fontRef idx="minor"/>
        </p:style>
        <p:txBody>
          <a:bodyPr>
            <a:spAutoFit/>
          </a:bodyPr>
          <a:p>
            <a:pPr>
              <a:lnSpc>
                <a:spcPct val="100000"/>
              </a:lnSpc>
            </a:pPr>
            <a:r>
              <a:rPr b="0" lang="de-DE" sz="1800" spc="-1" strike="noStrike">
                <a:solidFill>
                  <a:srgbClr val="6e6e6e"/>
                </a:solidFill>
                <a:latin typeface="Arial"/>
              </a:rPr>
              <a:t>   </a:t>
            </a:r>
            <a:r>
              <a:rPr b="1" lang="de-DE" sz="1800" spc="-1" strike="noStrike">
                <a:solidFill>
                  <a:srgbClr val="161616"/>
                </a:solidFill>
                <a:latin typeface="Arial"/>
              </a:rPr>
              <a:t> </a:t>
            </a:r>
            <a:r>
              <a:rPr b="1" lang="de-DE" sz="2400" spc="-1" strike="noStrike">
                <a:solidFill>
                  <a:srgbClr val="161616"/>
                </a:solidFill>
                <a:latin typeface="Arial"/>
              </a:rPr>
              <a:t>€ </a:t>
            </a:r>
            <a:r>
              <a:rPr b="1" lang="de-DE" sz="2400" spc="-1" strike="noStrike">
                <a:solidFill>
                  <a:srgbClr val="161616"/>
                </a:solidFill>
                <a:latin typeface="Arial"/>
              </a:rPr>
              <a:t>1.000.- regulärer Preis</a:t>
            </a:r>
            <a:endParaRPr b="0" lang="de-DE" sz="2400" spc="-1" strike="noStrike">
              <a:latin typeface="Arial"/>
            </a:endParaRPr>
          </a:p>
          <a:p>
            <a:pPr>
              <a:lnSpc>
                <a:spcPct val="100000"/>
              </a:lnSpc>
            </a:pPr>
            <a:endParaRPr b="0" lang="de-DE" sz="2400" spc="-1" strike="noStrike">
              <a:latin typeface="Arial"/>
            </a:endParaRPr>
          </a:p>
          <a:p>
            <a:pPr>
              <a:lnSpc>
                <a:spcPct val="100000"/>
              </a:lnSpc>
            </a:pPr>
            <a:endParaRPr b="0" lang="de-DE" sz="2400" spc="-1" strike="noStrike">
              <a:latin typeface="Arial"/>
            </a:endParaRPr>
          </a:p>
          <a:p>
            <a:pPr>
              <a:lnSpc>
                <a:spcPct val="100000"/>
              </a:lnSpc>
            </a:pPr>
            <a:endParaRPr b="0" lang="de-DE" sz="2400" spc="-1" strike="noStrike">
              <a:latin typeface="Arial"/>
            </a:endParaRPr>
          </a:p>
          <a:p>
            <a:pPr>
              <a:lnSpc>
                <a:spcPct val="100000"/>
              </a:lnSpc>
            </a:pPr>
            <a:endParaRPr b="0" lang="de-DE" sz="2400" spc="-1" strike="noStrike">
              <a:latin typeface="Arial"/>
            </a:endParaRPr>
          </a:p>
          <a:p>
            <a:pPr>
              <a:lnSpc>
                <a:spcPct val="100000"/>
              </a:lnSpc>
            </a:pPr>
            <a:endParaRPr b="0" lang="de-DE" sz="2400" spc="-1" strike="noStrike">
              <a:latin typeface="Arial"/>
            </a:endParaRPr>
          </a:p>
          <a:p>
            <a:pPr>
              <a:lnSpc>
                <a:spcPct val="100000"/>
              </a:lnSpc>
            </a:pPr>
            <a:endParaRPr b="0" lang="de-DE" sz="2400" spc="-1" strike="noStrike">
              <a:latin typeface="Arial"/>
            </a:endParaRPr>
          </a:p>
        </p:txBody>
      </p:sp>
      <p:sp>
        <p:nvSpPr>
          <p:cNvPr id="257" name="CustomShape 16"/>
          <p:cNvSpPr/>
          <p:nvPr/>
        </p:nvSpPr>
        <p:spPr>
          <a:xfrm>
            <a:off x="5270040" y="1895400"/>
            <a:ext cx="3603240" cy="1404720"/>
          </a:xfrm>
          <a:prstGeom prst="roundRect">
            <a:avLst>
              <a:gd name="adj" fmla="val 16667"/>
            </a:avLst>
          </a:prstGeom>
          <a:solidFill>
            <a:srgbClr val="e3002e"/>
          </a:solidFill>
          <a:ln>
            <a:solidFill>
              <a:srgbClr val="a70022"/>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de-DE" sz="1800" spc="-1" strike="noStrike">
                <a:solidFill>
                  <a:srgbClr val="ffffff"/>
                </a:solidFill>
                <a:latin typeface="Arial"/>
                <a:ea typeface="Arial"/>
              </a:rPr>
              <a:t>AKTIONSPREIS: € 300,-</a:t>
            </a:r>
            <a:endParaRPr b="0" lang="de-DE" sz="1800" spc="-1" strike="noStrike">
              <a:latin typeface="Arial"/>
            </a:endParaRPr>
          </a:p>
          <a:p>
            <a:pPr algn="ctr">
              <a:lnSpc>
                <a:spcPct val="100000"/>
              </a:lnSpc>
            </a:pPr>
            <a:r>
              <a:rPr b="1" lang="de-DE" sz="1800" spc="-1" strike="noStrike">
                <a:solidFill>
                  <a:srgbClr val="ffffff"/>
                </a:solidFill>
                <a:latin typeface="Arial"/>
                <a:ea typeface="Arial"/>
              </a:rPr>
              <a:t>Gilt nur in der Sammelphase </a:t>
            </a:r>
            <a:endParaRPr b="0" lang="de-DE" sz="1800" spc="-1" strike="noStrike">
              <a:latin typeface="Arial"/>
            </a:endParaRPr>
          </a:p>
          <a:p>
            <a:pPr algn="ctr">
              <a:lnSpc>
                <a:spcPct val="100000"/>
              </a:lnSpc>
            </a:pPr>
            <a:r>
              <a:rPr b="1" lang="de-DE" sz="1800" spc="-1" strike="noStrike">
                <a:solidFill>
                  <a:srgbClr val="ffffff"/>
                </a:solidFill>
                <a:latin typeface="Arial"/>
                <a:ea typeface="Arial"/>
              </a:rPr>
              <a:t>12 Monate Internetdienst</a:t>
            </a:r>
            <a:endParaRPr b="0" lang="de-DE"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a707f"/>
      </a:dk2>
      <a:lt2>
        <a:srgbClr val="d9d9d9"/>
      </a:lt2>
      <a:accent1>
        <a:srgbClr val="e3002e"/>
      </a:accent1>
      <a:accent2>
        <a:srgbClr val="bfbfbf"/>
      </a:accent2>
      <a:accent3>
        <a:srgbClr val="1dab00"/>
      </a:accent3>
      <a:accent4>
        <a:srgbClr val="b34b00"/>
      </a:accent4>
      <a:accent5>
        <a:srgbClr val="3a707f"/>
      </a:accent5>
      <a:accent6>
        <a:srgbClr val="d9d9d9"/>
      </a:accent6>
      <a:hlink>
        <a:srgbClr val="fefffe"/>
      </a:hlink>
      <a:folHlink>
        <a:srgbClr val="e3002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a707f"/>
      </a:dk2>
      <a:lt2>
        <a:srgbClr val="d9d9d9"/>
      </a:lt2>
      <a:accent1>
        <a:srgbClr val="e3002e"/>
      </a:accent1>
      <a:accent2>
        <a:srgbClr val="bfbfbf"/>
      </a:accent2>
      <a:accent3>
        <a:srgbClr val="1dab00"/>
      </a:accent3>
      <a:accent4>
        <a:srgbClr val="b34b00"/>
      </a:accent4>
      <a:accent5>
        <a:srgbClr val="3a707f"/>
      </a:accent5>
      <a:accent6>
        <a:srgbClr val="d9d9d9"/>
      </a:accent6>
      <a:hlink>
        <a:srgbClr val="fefffe"/>
      </a:hlink>
      <a:folHlink>
        <a:srgbClr val="e3002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a707f"/>
      </a:dk2>
      <a:lt2>
        <a:srgbClr val="d9d9d9"/>
      </a:lt2>
      <a:accent1>
        <a:srgbClr val="e3002e"/>
      </a:accent1>
      <a:accent2>
        <a:srgbClr val="bfbfbf"/>
      </a:accent2>
      <a:accent3>
        <a:srgbClr val="1dab00"/>
      </a:accent3>
      <a:accent4>
        <a:srgbClr val="b34b00"/>
      </a:accent4>
      <a:accent5>
        <a:srgbClr val="3a707f"/>
      </a:accent5>
      <a:accent6>
        <a:srgbClr val="d9d9d9"/>
      </a:accent6>
      <a:hlink>
        <a:srgbClr val="fefffe"/>
      </a:hlink>
      <a:folHlink>
        <a:srgbClr val="e3002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3a707f"/>
      </a:dk2>
      <a:lt2>
        <a:srgbClr val="d9d9d9"/>
      </a:lt2>
      <a:accent1>
        <a:srgbClr val="e3002e"/>
      </a:accent1>
      <a:accent2>
        <a:srgbClr val="bfbfbf"/>
      </a:accent2>
      <a:accent3>
        <a:srgbClr val="1dab00"/>
      </a:accent3>
      <a:accent4>
        <a:srgbClr val="b34b00"/>
      </a:accent4>
      <a:accent5>
        <a:srgbClr val="3a707f"/>
      </a:accent5>
      <a:accent6>
        <a:srgbClr val="d9d9d9"/>
      </a:accent6>
      <a:hlink>
        <a:srgbClr val="fefffe"/>
      </a:hlink>
      <a:folHlink>
        <a:srgbClr val="e3002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18BEE046574B419BEC2AAB7067B780" ma:contentTypeVersion="11" ma:contentTypeDescription="Create a new document." ma:contentTypeScope="" ma:versionID="35ae9113de020adcf78b3dbda5187a40">
  <xsd:schema xmlns:xsd="http://www.w3.org/2001/XMLSchema" xmlns:xs="http://www.w3.org/2001/XMLSchema" xmlns:p="http://schemas.microsoft.com/office/2006/metadata/properties" xmlns:ns2="ca7dadc2-1003-49b2-a2fa-db9b92932c02" xmlns:ns3="93e0f65a-5b34-441e-8d50-8067498b2e11" targetNamespace="http://schemas.microsoft.com/office/2006/metadata/properties" ma:root="true" ma:fieldsID="e0c5cc83c6cbb2e24530f5052d98d310" ns2:_="" ns3:_="">
    <xsd:import namespace="ca7dadc2-1003-49b2-a2fa-db9b92932c02"/>
    <xsd:import namespace="93e0f65a-5b34-441e-8d50-8067498b2e1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7dadc2-1003-49b2-a2fa-db9b92932c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e0f65a-5b34-441e-8d50-8067498b2e1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A1750D-CCAE-4E10-ABD4-9DC286D3DA8C}">
  <ds:schemaRefs>
    <ds:schemaRef ds:uri="http://schemas.microsoft.com/sharepoint/v3/contenttype/forms"/>
  </ds:schemaRefs>
</ds:datastoreItem>
</file>

<file path=customXml/itemProps2.xml><?xml version="1.0" encoding="utf-8"?>
<ds:datastoreItem xmlns:ds="http://schemas.openxmlformats.org/officeDocument/2006/customXml" ds:itemID="{638BC1BB-6CD7-4F56-8A90-B604292DD1F5}">
  <ds:schemaRefs>
    <ds:schemaRef ds:uri="e1c1d51b-aa11-4f7a-afa5-18dce6269b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C7DBE31-490A-467C-887C-A03267735F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7dadc2-1003-49b2-a2fa-db9b92932c02"/>
    <ds:schemaRef ds:uri="93e0f65a-5b34-441e-8d50-8067498b2e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Application>LibreOffice/7.0.5.2$Windows_X86_64 LibreOffice_project/64390860c6cd0aca4beafafcfd84613dd9dfb63a</Application>
  <AppVersion>15.0000</AppVersion>
  <Words>836</Words>
  <Paragraphs>166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2021-04-28T16:13:09Z</dcterms:created>
  <dc:creator>Michaela Fischer</dc:creator>
  <dc:description/>
  <dc:language>de-DE</dc:language>
  <cp:lastModifiedBy>Trügler Christian</cp:lastModifiedBy>
  <dcterms:modified xsi:type="dcterms:W3CDTF">2021-10-28T12:21:24Z</dcterms:modified>
  <cp:revision>1</cp:revision>
  <dc:subject/>
  <dc:title>PowerPoint-Präsentation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ContentTypeId">
    <vt:lpwstr>0x010100C718BEE046574B419BEC2AAB7067B780</vt:lpwstr>
  </property>
  <property fmtid="{D5CDD505-2E9C-101B-9397-08002B2CF9AE}" pid="4" name="Order">
    <vt:lpwstr>5700.00000000000</vt:lpwstr>
  </property>
  <property fmtid="{D5CDD505-2E9C-101B-9397-08002B2CF9AE}" pid="5" name="PresentationFormat">
    <vt:lpwstr>Breitbild</vt:lpwstr>
  </property>
  <property fmtid="{D5CDD505-2E9C-101B-9397-08002B2CF9AE}" pid="6" name="Slides">
    <vt:i4>18</vt:i4>
  </property>
  <property fmtid="{D5CDD505-2E9C-101B-9397-08002B2CF9AE}" pid="7" name="_ExtendedDescription">
    <vt:lpwstr/>
  </property>
</Properties>
</file>